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2A21-D4EF-4DDE-8AE0-0173D148E04C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EFFC-139E-4E23-B125-1D4A95CF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79FA-5CCF-4B4C-9A93-CAA3FB69C49A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9387-AF7F-4C5A-8AF9-D71C304AD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B269-DAD0-433F-82A4-552AFC95575C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0BCBD-6F97-4AF9-86FF-3EB05A2F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841D-BC6E-4BF7-836B-3B0DC5405162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A757-A10F-450E-A704-379D9E677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D03D5-954D-467B-9A5F-76D6519E915E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D331-CCE9-4F23-B9D3-1711137E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5697-D971-40A6-A17F-0461B2B89B80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0D86-CB72-4001-A701-4BD6E438F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F56B-EF84-4779-9167-E248A56700B2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FB61-904C-43F5-9145-FAAC4BA50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1985-B377-4F36-A2DF-56B7F513E638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A1DB-726D-41F8-88AC-85E83B8CA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751-5817-4DC1-9A51-B4BCB7001D13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8D4D-4EB4-48FB-B54F-3032BFED3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F06F-D5F5-40E0-AD6B-14DAD346E47C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0157-F4FC-4F36-A46A-6DAE3E4BD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7FEB0-460F-4863-8CA5-51C3E32328C4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F2F7-B1C7-46CC-82C4-BBC383074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BC2327-80C5-4490-BDAF-1400C7B2D361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6AC19F-2F14-466C-88FB-A1FF72E2F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4" r:id="rId7"/>
    <p:sldLayoutId id="2147483675" r:id="rId8"/>
    <p:sldLayoutId id="2147483676" r:id="rId9"/>
    <p:sldLayoutId id="2147483671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Section 3.0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smtClean="0"/>
              <a:t>Optical telescopes, radio telescopes, and other technologies advance our understanding of space.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Space Probes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2530" name="Picture 4" descr="http://dvice.com/pics/moonfly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4861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5410200" y="42672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Cassini – 2004 – Flyby of Saturn</a:t>
            </a:r>
          </a:p>
        </p:txBody>
      </p:sp>
      <p:pic>
        <p:nvPicPr>
          <p:cNvPr id="22532" name="Picture 6" descr="http://www.spacepictures.org/albums/userpics/normal_Sojourner_spaceprobelander_M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32131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457200" y="51054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Mars Pathfinder – 2000 – Mars landing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155575"/>
            <a:ext cx="8229600" cy="1252538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White Practice </a:t>
            </a:r>
            <a:r>
              <a:rPr lang="en-US" dirty="0" smtClean="0"/>
              <a:t>Booklet	</a:t>
            </a:r>
            <a:endParaRPr lang="en-CA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textbook and notes:</a:t>
            </a:r>
          </a:p>
          <a:p>
            <a:r>
              <a:rPr lang="en-US" dirty="0" smtClean="0"/>
              <a:t>Complete numbers 1-11</a:t>
            </a:r>
            <a:endParaRPr lang="en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</a:rPr>
              <a:t>Using Technology to See the </a:t>
            </a: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Visible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u="sng" smtClean="0"/>
              <a:t>Optical Telescopes</a:t>
            </a:r>
            <a:r>
              <a:rPr lang="en-US" smtClean="0"/>
              <a:t>:</a:t>
            </a:r>
          </a:p>
          <a:p>
            <a:endParaRPr lang="en-US" smtClean="0"/>
          </a:p>
        </p:txBody>
      </p:sp>
      <p:pic>
        <p:nvPicPr>
          <p:cNvPr id="14339" name="Picture 2" descr="http://www.lightav.com/home/galileo/GAVFS720D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2762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www.mrtoys.com/carson-telescopes/pics/JC-1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</a:rPr>
              <a:t>Refracting Telescopes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5362" name="Picture 2" descr="http://ircamera.as.arizona.edu/NatSci102/NatSci102/images/refractt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3886200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http://www.indepthinfo.com/telescopes/images/refracting-telesco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3771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http://hsd.gsfc.nasa.gov/spl/people/Nelson_Reginald/Yerkes_telescop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600200"/>
            <a:ext cx="32004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</a:rPr>
              <a:t>Reflecting Telescopes: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 </a:t>
            </a:r>
          </a:p>
        </p:txBody>
      </p:sp>
      <p:pic>
        <p:nvPicPr>
          <p:cNvPr id="16386" name="Picture 2" descr="http://images.encarta.msn.com/xrefmedia/aencmed/targets/illus/ilt/T014800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8787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</a:rPr>
              <a:t>Hubble Space </a:t>
            </a: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Telescope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7410" name="Picture 2" descr="http://scienceblogs.com/startswithabang/upload/2009/04/take_another_look_at_that_data/hubble-space-telescope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42862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http://www.welovemobile.co.uk/blog/wp-content/uploads/2008/05/hs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4038" y="2590800"/>
            <a:ext cx="4608512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3.2 Using technology to see beyond the Visible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8434" name="Picture 2" descr="http://www.revisionworld.com/files/spectrum%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270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438400" y="16002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Corbel" pitchFamily="34" charset="0"/>
              </a:rPr>
              <a:t>Electromagnetic spectrum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Radio Telescopes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09800"/>
          </a:xfrm>
        </p:spPr>
        <p:txBody>
          <a:bodyPr/>
          <a:lstStyle/>
          <a:p>
            <a:r>
              <a:rPr lang="en-US" sz="2800" smtClean="0"/>
              <a:t>Because the wavelengths of radio waves are so large, the antenna of a radio telescope must be large. This telescope in Puerto Rico, has a diameter of more than 300m.</a:t>
            </a:r>
          </a:p>
        </p:txBody>
      </p:sp>
      <p:pic>
        <p:nvPicPr>
          <p:cNvPr id="19459" name="Picture 2" descr="http://www.newscientist.com/data/images/ns/cms/dn10449/dn10449-1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971800"/>
            <a:ext cx="45720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Radio </a:t>
            </a:r>
            <a:r>
              <a:rPr lang="en-US" u="sng" dirty="0" err="1" smtClean="0">
                <a:solidFill>
                  <a:schemeClr val="accent1">
                    <a:satMod val="150000"/>
                  </a:schemeClr>
                </a:solidFill>
              </a:rPr>
              <a:t>Interferometry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0482" name="Picture 2" descr="http://upload.wikimedia.org/wikipedia/commons/thumb/6/63/USA.NM.VeryLargeArray.02.jpg/250px-USA.NM.VeryLargeArray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37338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http://www.vectorsite.net/tascope_05_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3124200"/>
            <a:ext cx="44323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Viewing More Than What The Eye Can See </a:t>
            </a:r>
            <a:endParaRPr lang="en-US" u="sng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3810000" cy="739775"/>
          </a:xfrm>
        </p:spPr>
        <p:txBody>
          <a:bodyPr/>
          <a:lstStyle/>
          <a:p>
            <a:r>
              <a:rPr lang="en-US" smtClean="0"/>
              <a:t>Gamma ray burst</a:t>
            </a:r>
          </a:p>
        </p:txBody>
      </p:sp>
      <p:pic>
        <p:nvPicPr>
          <p:cNvPr id="21507" name="Picture 2" descr="http://astroguyz.com/wp-content/uploads/2009/03/grbtwinj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62200"/>
            <a:ext cx="252730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4038600" y="5029200"/>
            <a:ext cx="464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200">
                <a:latin typeface="Corbel" pitchFamily="34" charset="0"/>
              </a:rPr>
              <a:t>X-rays from a black hole</a:t>
            </a:r>
          </a:p>
        </p:txBody>
      </p:sp>
      <p:pic>
        <p:nvPicPr>
          <p:cNvPr id="21509" name="Picture 4" descr="http://www.abc.net.au/reslib/200805/r247955_10154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3360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126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Section 3.0</vt:lpstr>
      <vt:lpstr>Using Technology to See the Visible</vt:lpstr>
      <vt:lpstr>Refracting Telescopes</vt:lpstr>
      <vt:lpstr>Reflecting Telescopes: </vt:lpstr>
      <vt:lpstr>Hubble Space Telescope</vt:lpstr>
      <vt:lpstr>3.2 Using technology to see beyond the Visible</vt:lpstr>
      <vt:lpstr>Radio Telescopes</vt:lpstr>
      <vt:lpstr>Radio Interferometry</vt:lpstr>
      <vt:lpstr>Viewing More Than What The Eye Can See </vt:lpstr>
      <vt:lpstr>Space Probes </vt:lpstr>
      <vt:lpstr>White Practice Booklet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3.0</dc:title>
  <dc:creator>Mike</dc:creator>
  <cp:lastModifiedBy>GPCSD</cp:lastModifiedBy>
  <cp:revision>8</cp:revision>
  <dcterms:created xsi:type="dcterms:W3CDTF">2009-06-02T00:14:29Z</dcterms:created>
  <dcterms:modified xsi:type="dcterms:W3CDTF">2010-06-09T03:50:57Z</dcterms:modified>
</cp:coreProperties>
</file>