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8CB3-2F91-47CE-8726-FF649DD6C576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764D65-7B5C-4C55-9A4D-63DCEF79C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8CB3-2F91-47CE-8726-FF649DD6C576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4D65-7B5C-4C55-9A4D-63DCEF79C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8CB3-2F91-47CE-8726-FF649DD6C576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4D65-7B5C-4C55-9A4D-63DCEF79C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328CB3-2F91-47CE-8726-FF649DD6C576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0764D65-7B5C-4C55-9A4D-63DCEF79C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8CB3-2F91-47CE-8726-FF649DD6C576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4D65-7B5C-4C55-9A4D-63DCEF79C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8CB3-2F91-47CE-8726-FF649DD6C576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4D65-7B5C-4C55-9A4D-63DCEF79C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4D65-7B5C-4C55-9A4D-63DCEF79C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8CB3-2F91-47CE-8726-FF649DD6C576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8CB3-2F91-47CE-8726-FF649DD6C576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4D65-7B5C-4C55-9A4D-63DCEF79C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8CB3-2F91-47CE-8726-FF649DD6C576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4D65-7B5C-4C55-9A4D-63DCEF79C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328CB3-2F91-47CE-8726-FF649DD6C576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764D65-7B5C-4C55-9A4D-63DCEF79C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8CB3-2F91-47CE-8726-FF649DD6C576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764D65-7B5C-4C55-9A4D-63DCEF79C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328CB3-2F91-47CE-8726-FF649DD6C576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764D65-7B5C-4C55-9A4D-63DCEF79C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Pgs 408 - 432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2.0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Numbers 1 - 7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and Reflect p 425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satellites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2.3 Using Space Technology To Meet Human</a:t>
            </a:r>
            <a:r>
              <a:rPr lang="en-US" b="1" dirty="0"/>
              <a:t> Needs (pages 427 – 429)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1506" name="Picture 2" descr="http://www.fllibertarian.org/Clipart%20images%20&amp;%20Photos/PHOTO%20images%20Clipart/cell_phone_with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3048000" cy="3048000"/>
          </a:xfrm>
          <a:prstGeom prst="rect">
            <a:avLst/>
          </a:prstGeom>
          <a:noFill/>
        </p:spPr>
      </p:pic>
      <p:pic>
        <p:nvPicPr>
          <p:cNvPr id="21508" name="Picture 4" descr="http://blog.loaz.com/media/blogs/timwang/mini-Laptop-Sony-Vaio-V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725" y="2600325"/>
            <a:ext cx="5248275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Weather satellites</a:t>
            </a:r>
          </a:p>
          <a:p>
            <a:r>
              <a:rPr lang="en-US" dirty="0" smtClean="0"/>
              <a:t>Google earth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spaceflightnow.com/titan/g9/images/dms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00400"/>
            <a:ext cx="3790950" cy="3238500"/>
          </a:xfrm>
          <a:prstGeom prst="rect">
            <a:avLst/>
          </a:prstGeom>
          <a:noFill/>
        </p:spPr>
      </p:pic>
      <p:pic>
        <p:nvPicPr>
          <p:cNvPr id="24580" name="Picture 4" descr="http://www.newswx.com/images/goeseastcolor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"/>
            <a:ext cx="4126230" cy="343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GPS</a:t>
            </a:r>
          </a:p>
          <a:p>
            <a:r>
              <a:rPr lang="en-US" dirty="0" smtClean="0"/>
              <a:t>24 satellites in orbit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gpsgazette.com/images/Harman-Kardon/GPS-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04716"/>
            <a:ext cx="5029200" cy="3853284"/>
          </a:xfrm>
          <a:prstGeom prst="rect">
            <a:avLst/>
          </a:prstGeom>
          <a:noFill/>
        </p:spPr>
      </p:pic>
      <p:pic>
        <p:nvPicPr>
          <p:cNvPr id="25604" name="Picture 4" descr="http://www.mobilewhack.com/pharos-gps-phone-600-t-mob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"/>
            <a:ext cx="400050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“Space age” inspired materials and systems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Numbers  2-8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p. 431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Assess your Learning p. 433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4038600" cy="1143000"/>
          </a:xfrm>
        </p:spPr>
        <p:txBody>
          <a:bodyPr/>
          <a:lstStyle/>
          <a:p>
            <a:r>
              <a:rPr lang="en-US" dirty="0" smtClean="0"/>
              <a:t>Sputnik, 1957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2.0  Technological developments are making space exploration possible and offer benefits on Earth.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 descr="http://www.colorado.edu/StudentGroups/CUSEDS/Events/WSW/2007/sput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0"/>
            <a:ext cx="4508500" cy="3693404"/>
          </a:xfrm>
          <a:prstGeom prst="rect">
            <a:avLst/>
          </a:prstGeom>
          <a:noFill/>
        </p:spPr>
      </p:pic>
      <p:pic>
        <p:nvPicPr>
          <p:cNvPr id="10244" name="Picture 4" descr="http://www.canadiandesignresource.ca/officialgallery/wp-content/uploads/2008/01/alouette_satell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0" y="1981200"/>
            <a:ext cx="3905250" cy="3057525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52578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err="1" smtClean="0"/>
              <a:t>Alouette</a:t>
            </a:r>
            <a:r>
              <a:rPr lang="en-US" sz="3200" dirty="0" smtClean="0"/>
              <a:t>, 1962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1"/>
            <a:ext cx="5715000" cy="838200"/>
          </a:xfrm>
        </p:spPr>
        <p:txBody>
          <a:bodyPr/>
          <a:lstStyle/>
          <a:p>
            <a:r>
              <a:rPr lang="en-US" dirty="0" smtClean="0"/>
              <a:t>First man on the moon, 1969</a:t>
            </a:r>
            <a:endParaRPr lang="en-US" dirty="0"/>
          </a:p>
        </p:txBody>
      </p:sp>
      <p:pic>
        <p:nvPicPr>
          <p:cNvPr id="15362" name="Picture 2" descr="http://i.dailymail.co.uk/i/pix/tm/2008/06/moonDM_428x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4076700" cy="2562225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114800"/>
            <a:ext cx="48768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every action, there is an equal and opposite reaction.</a:t>
            </a:r>
          </a:p>
        </p:txBody>
      </p:sp>
      <p:pic>
        <p:nvPicPr>
          <p:cNvPr id="15364" name="Picture 4" descr="http://upload.wikimedia.org/wikipedia/commons/6/69/Delta_IV_Medium_Rocket_DS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066800"/>
            <a:ext cx="3686175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r>
              <a:rPr lang="en-US" dirty="0" smtClean="0"/>
              <a:t>Solar sails spacecraft</a:t>
            </a:r>
          </a:p>
          <a:p>
            <a:r>
              <a:rPr lang="en-US" dirty="0" smtClean="0"/>
              <a:t>NASA’s first solar sail </a:t>
            </a:r>
          </a:p>
          <a:p>
            <a:pPr>
              <a:buNone/>
            </a:pPr>
            <a:r>
              <a:rPr lang="en-US" dirty="0"/>
              <a:t>p</a:t>
            </a:r>
            <a:r>
              <a:rPr lang="en-US" dirty="0" smtClean="0"/>
              <a:t>owered craft</a:t>
            </a:r>
            <a:endParaRPr lang="en-US" dirty="0"/>
          </a:p>
        </p:txBody>
      </p:sp>
      <p:pic>
        <p:nvPicPr>
          <p:cNvPr id="16386" name="Picture 2" descr="Cosmos 1 - First Solar Sail Spacecraft to be Launched on Tues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4038600" cy="4038601"/>
          </a:xfrm>
          <a:prstGeom prst="rect">
            <a:avLst/>
          </a:prstGeom>
          <a:noFill/>
        </p:spPr>
      </p:pic>
      <p:pic>
        <p:nvPicPr>
          <p:cNvPr id="16388" name="Picture 4" descr="http://gizmodo.com/assets/images/gizmodo/2008/07/nanosa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"/>
            <a:ext cx="4267200" cy="2836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81400"/>
            <a:ext cx="3505200" cy="838200"/>
          </a:xfrm>
        </p:spPr>
        <p:txBody>
          <a:bodyPr/>
          <a:lstStyle/>
          <a:p>
            <a:r>
              <a:rPr lang="en-US" dirty="0" smtClean="0"/>
              <a:t>Shuttle</a:t>
            </a:r>
            <a:endParaRPr lang="en-US" dirty="0"/>
          </a:p>
        </p:txBody>
      </p:sp>
      <p:pic>
        <p:nvPicPr>
          <p:cNvPr id="17410" name="Picture 2" descr="http://www.wallpaperbase.com/wallpapers/space/spaceshuttle/space_shuttl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4813300" cy="3611532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10200" y="2667000"/>
            <a:ext cx="3505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Space probe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Picture 4" descr="http://www.abc.net.au/reslib/200805/r253674_1046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99" y="3352800"/>
            <a:ext cx="4127413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station</a:t>
            </a:r>
            <a:endParaRPr lang="en-US" dirty="0"/>
          </a:p>
        </p:txBody>
      </p:sp>
      <p:pic>
        <p:nvPicPr>
          <p:cNvPr id="18434" name="Picture 2" descr="http://www.sfwa.org/pressbook/08/08-Covers/international-space-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4114800" cy="3086100"/>
          </a:xfrm>
          <a:prstGeom prst="rect">
            <a:avLst/>
          </a:prstGeom>
          <a:noFill/>
        </p:spPr>
      </p:pic>
      <p:pic>
        <p:nvPicPr>
          <p:cNvPr id="18436" name="Picture 4" descr="http://4029weather.files.wordpress.com/2009/03/international_space_stati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95600"/>
            <a:ext cx="4368800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1" y="5029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http://www.youtube.com/watch?v=kw5-n5Js6DM&amp;feature=related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Numbers 3 - 8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and reflect p 417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2.2 Surviving There:  Technologies for Living in Space (pages 418 – 422)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9458" name="Picture 2" descr="http://www.fi.edu/pieces/hiley/images/photos/space-suit-apollo11-su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810000" cy="3381375"/>
          </a:xfrm>
          <a:prstGeom prst="rect">
            <a:avLst/>
          </a:prstGeom>
          <a:noFill/>
        </p:spPr>
      </p:pic>
      <p:pic>
        <p:nvPicPr>
          <p:cNvPr id="19460" name="Picture 4" descr="http://www.1-646-245-6618.com/sitebuildercontent/sitebuilderpictures/space-suit-mm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19400"/>
            <a:ext cx="348615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http://www.youtube.com/watch?v=yEwvMlKzz_o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suit clip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175</TotalTime>
  <Words>146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Section 2.0</vt:lpstr>
      <vt:lpstr>2.0  Technological developments are making space exploration possible and offer benefits on Earth. </vt:lpstr>
      <vt:lpstr>Slide 3</vt:lpstr>
      <vt:lpstr>Slide 4</vt:lpstr>
      <vt:lpstr>Slide 5</vt:lpstr>
      <vt:lpstr>Space station</vt:lpstr>
      <vt:lpstr>Check and reflect p 417</vt:lpstr>
      <vt:lpstr>2.2 Surviving There:  Technologies for Living in Space (pages 418 – 422) </vt:lpstr>
      <vt:lpstr>Space suit clip</vt:lpstr>
      <vt:lpstr>Check and Reflect p 425</vt:lpstr>
      <vt:lpstr>2.3 Using Space Technology To Meet Human Needs (pages 427 – 429) </vt:lpstr>
      <vt:lpstr>Slide 12</vt:lpstr>
      <vt:lpstr>Slide 13</vt:lpstr>
      <vt:lpstr>Read p. 431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2.0</dc:title>
  <dc:creator>Mike</dc:creator>
  <cp:lastModifiedBy>GPCSD</cp:lastModifiedBy>
  <cp:revision>22</cp:revision>
  <dcterms:created xsi:type="dcterms:W3CDTF">2009-05-26T03:41:59Z</dcterms:created>
  <dcterms:modified xsi:type="dcterms:W3CDTF">2010-01-07T02:22:08Z</dcterms:modified>
</cp:coreProperties>
</file>