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EE77EB-335F-4617-88CC-1DD720113DD3}" type="datetimeFigureOut">
              <a:rPr lang="en-CA" smtClean="0"/>
              <a:t>19/07/2010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798E27-276A-4670-A0D7-92398F9053D3}" type="slidenum">
              <a:rPr lang="en-CA" smtClean="0"/>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1798E27-276A-4670-A0D7-92398F9053D3}" type="slidenum">
              <a:rPr lang="en-CA" smtClean="0"/>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1798E27-276A-4670-A0D7-92398F9053D3}" type="slidenum">
              <a:rPr lang="en-CA" smtClean="0"/>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1798E27-276A-4670-A0D7-92398F9053D3}" type="slidenum">
              <a:rPr lang="en-CA" smtClean="0"/>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1798E27-276A-4670-A0D7-92398F9053D3}" type="slidenum">
              <a:rPr lang="en-CA" smtClean="0"/>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1798E27-276A-4670-A0D7-92398F9053D3}" type="slidenum">
              <a:rPr lang="en-CA" smtClean="0"/>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1798E27-276A-4670-A0D7-92398F9053D3}" type="slidenum">
              <a:rPr lang="en-CA" smtClean="0"/>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1798E27-276A-4670-A0D7-92398F9053D3}" type="slidenum">
              <a:rPr lang="en-CA" smtClean="0"/>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975F0A2-C31C-426E-947F-FC1C12A7166B}" type="datetimeFigureOut">
              <a:rPr lang="en-CA" smtClean="0"/>
              <a:t>19/07/2010</a:t>
            </a:fld>
            <a:endParaRPr lang="en-CA"/>
          </a:p>
        </p:txBody>
      </p:sp>
      <p:sp>
        <p:nvSpPr>
          <p:cNvPr id="17" name="Footer Placeholder 16"/>
          <p:cNvSpPr>
            <a:spLocks noGrp="1"/>
          </p:cNvSpPr>
          <p:nvPr>
            <p:ph type="ftr" sz="quarter" idx="11"/>
          </p:nvPr>
        </p:nvSpPr>
        <p:spPr>
          <a:xfrm>
            <a:off x="5410200" y="4205288"/>
            <a:ext cx="1295400" cy="457200"/>
          </a:xfrm>
        </p:spPr>
        <p:txBody>
          <a:bodyPr/>
          <a:lstStyle/>
          <a:p>
            <a:endParaRPr lang="en-C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65D1ABB-0F97-4B0B-BB33-E213A390C7D7}"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5F0A2-C31C-426E-947F-FC1C12A7166B}" type="datetimeFigureOut">
              <a:rPr lang="en-CA" smtClean="0"/>
              <a:t>19/07/2010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5F0A2-C31C-426E-947F-FC1C12A7166B}" type="datetimeFigureOut">
              <a:rPr lang="en-CA" smtClean="0"/>
              <a:t>19/07/2010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75F0A2-C31C-426E-947F-FC1C12A7166B}" type="datetimeFigureOut">
              <a:rPr lang="en-CA" smtClean="0"/>
              <a:t>19/07/2010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975F0A2-C31C-426E-947F-FC1C12A7166B}" type="datetimeFigureOut">
              <a:rPr lang="en-CA" smtClean="0"/>
              <a:t>19/07/2010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75F0A2-C31C-426E-947F-FC1C12A7166B}" type="datetimeFigureOut">
              <a:rPr lang="en-CA" smtClean="0"/>
              <a:t>19/07/2010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5975F0A2-C31C-426E-947F-FC1C12A7166B}" type="datetimeFigureOut">
              <a:rPr lang="en-CA" smtClean="0"/>
              <a:t>19/07/2010</a:t>
            </a:fld>
            <a:endParaRPr lang="en-CA"/>
          </a:p>
        </p:txBody>
      </p:sp>
      <p:sp>
        <p:nvSpPr>
          <p:cNvPr id="27" name="Slide Number Placeholder 26"/>
          <p:cNvSpPr>
            <a:spLocks noGrp="1"/>
          </p:cNvSpPr>
          <p:nvPr>
            <p:ph type="sldNum" sz="quarter" idx="11"/>
          </p:nvPr>
        </p:nvSpPr>
        <p:spPr/>
        <p:txBody>
          <a:bodyPr rtlCol="0"/>
          <a:lstStyle/>
          <a:p>
            <a:fld id="{365D1ABB-0F97-4B0B-BB33-E213A390C7D7}" type="slidenum">
              <a:rPr lang="en-CA" smtClean="0"/>
              <a:t>‹#›</a:t>
            </a:fld>
            <a:endParaRPr lang="en-CA"/>
          </a:p>
        </p:txBody>
      </p:sp>
      <p:sp>
        <p:nvSpPr>
          <p:cNvPr id="28" name="Footer Placeholder 27"/>
          <p:cNvSpPr>
            <a:spLocks noGrp="1"/>
          </p:cNvSpPr>
          <p:nvPr>
            <p:ph type="ftr" sz="quarter" idx="12"/>
          </p:nvPr>
        </p:nvSpPr>
        <p:spPr/>
        <p:txBody>
          <a:bodyPr rtlCol="0"/>
          <a:lstStyle/>
          <a:p>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5975F0A2-C31C-426E-947F-FC1C12A7166B}" type="datetimeFigureOut">
              <a:rPr lang="en-CA" smtClean="0"/>
              <a:t>19/07/2010</a:t>
            </a:fld>
            <a:endParaRPr lang="en-CA"/>
          </a:p>
        </p:txBody>
      </p:sp>
      <p:sp>
        <p:nvSpPr>
          <p:cNvPr id="4" name="Footer Placeholder 3"/>
          <p:cNvSpPr>
            <a:spLocks noGrp="1"/>
          </p:cNvSpPr>
          <p:nvPr>
            <p:ph type="ftr" sz="quarter" idx="11"/>
          </p:nvPr>
        </p:nvSpPr>
        <p:spPr>
          <a:xfrm>
            <a:off x="5257800" y="612648"/>
            <a:ext cx="1325880" cy="457200"/>
          </a:xfrm>
        </p:spPr>
        <p:txBody>
          <a:bodyPr/>
          <a:lstStyle/>
          <a:p>
            <a:endParaRPr lang="en-CA"/>
          </a:p>
        </p:txBody>
      </p:sp>
      <p:sp>
        <p:nvSpPr>
          <p:cNvPr id="5" name="Slide Number Placeholder 4"/>
          <p:cNvSpPr>
            <a:spLocks noGrp="1"/>
          </p:cNvSpPr>
          <p:nvPr>
            <p:ph type="sldNum" sz="quarter" idx="12"/>
          </p:nvPr>
        </p:nvSpPr>
        <p:spPr>
          <a:xfrm>
            <a:off x="8174736" y="2272"/>
            <a:ext cx="762000" cy="365760"/>
          </a:xfrm>
        </p:spPr>
        <p:txBody>
          <a:bodyPr/>
          <a:lstStyle/>
          <a:p>
            <a:fld id="{365D1ABB-0F97-4B0B-BB33-E213A390C7D7}"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5F0A2-C31C-426E-947F-FC1C12A7166B}" type="datetimeFigureOut">
              <a:rPr lang="en-CA" smtClean="0"/>
              <a:t>19/07/2010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975F0A2-C31C-426E-947F-FC1C12A7166B}" type="datetimeFigureOut">
              <a:rPr lang="en-CA" smtClean="0"/>
              <a:t>19/07/2010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975F0A2-C31C-426E-947F-FC1C12A7166B}" type="datetimeFigureOut">
              <a:rPr lang="en-CA" smtClean="0"/>
              <a:t>19/07/2010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65D1ABB-0F97-4B0B-BB33-E213A390C7D7}"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975F0A2-C31C-426E-947F-FC1C12A7166B}" type="datetimeFigureOut">
              <a:rPr lang="en-CA" smtClean="0"/>
              <a:t>19/07/2010</a:t>
            </a:fld>
            <a:endParaRPr lang="en-C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C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65D1ABB-0F97-4B0B-BB33-E213A390C7D7}"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7200" dirty="0" smtClean="0"/>
              <a:t>Resource Choices</a:t>
            </a:r>
            <a:endParaRPr lang="en-CA" sz="7200" dirty="0"/>
          </a:p>
        </p:txBody>
      </p:sp>
      <p:sp>
        <p:nvSpPr>
          <p:cNvPr id="3" name="Subtitle 2"/>
          <p:cNvSpPr>
            <a:spLocks noGrp="1"/>
          </p:cNvSpPr>
          <p:nvPr>
            <p:ph type="subTitle" idx="1"/>
          </p:nvPr>
        </p:nvSpPr>
        <p:spPr/>
        <p:txBody>
          <a:bodyPr/>
          <a:lstStyle/>
          <a:p>
            <a:endParaRPr lang="en-C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Intro Questions</a:t>
            </a:r>
            <a:endParaRPr lang="en-CA" dirty="0"/>
          </a:p>
        </p:txBody>
      </p:sp>
      <p:sp>
        <p:nvSpPr>
          <p:cNvPr id="3" name="Content Placeholder 2"/>
          <p:cNvSpPr>
            <a:spLocks noGrp="1"/>
          </p:cNvSpPr>
          <p:nvPr>
            <p:ph idx="1"/>
          </p:nvPr>
        </p:nvSpPr>
        <p:spPr/>
        <p:txBody>
          <a:bodyPr/>
          <a:lstStyle/>
          <a:p>
            <a:r>
              <a:rPr lang="en-CA" dirty="0" smtClean="0"/>
              <a:t>What are some of the resource choices you will need to make in the future?</a:t>
            </a:r>
          </a:p>
          <a:p>
            <a:endParaRPr lang="en-CA" dirty="0" smtClean="0"/>
          </a:p>
          <a:p>
            <a:r>
              <a:rPr lang="en-CA" dirty="0" smtClean="0"/>
              <a:t>How do you make the most of these resources?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 Choices</a:t>
            </a:r>
            <a:endParaRPr lang="en-CA" dirty="0"/>
          </a:p>
        </p:txBody>
      </p:sp>
      <p:sp>
        <p:nvSpPr>
          <p:cNvPr id="3" name="Content Placeholder 2"/>
          <p:cNvSpPr>
            <a:spLocks noGrp="1"/>
          </p:cNvSpPr>
          <p:nvPr>
            <p:ph idx="1"/>
          </p:nvPr>
        </p:nvSpPr>
        <p:spPr/>
        <p:txBody>
          <a:bodyPr/>
          <a:lstStyle/>
          <a:p>
            <a:r>
              <a:rPr lang="en-CA" dirty="0" smtClean="0"/>
              <a:t>Dependency or Self-sufficiency</a:t>
            </a:r>
          </a:p>
          <a:p>
            <a:pPr lvl="1"/>
            <a:r>
              <a:rPr lang="en-CA" dirty="0" smtClean="0"/>
              <a:t>How you spend your time and money will determine your level of independence.  Financial autonomy means you can make your own decisions, and be the boss of your own life as an adult without being dependent on others.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 Choices</a:t>
            </a:r>
            <a:endParaRPr lang="en-CA" dirty="0"/>
          </a:p>
        </p:txBody>
      </p:sp>
      <p:sp>
        <p:nvSpPr>
          <p:cNvPr id="3" name="Content Placeholder 2"/>
          <p:cNvSpPr>
            <a:spLocks noGrp="1"/>
          </p:cNvSpPr>
          <p:nvPr>
            <p:ph idx="1"/>
          </p:nvPr>
        </p:nvSpPr>
        <p:spPr/>
        <p:txBody>
          <a:bodyPr/>
          <a:lstStyle/>
          <a:p>
            <a:r>
              <a:rPr lang="en-CA" dirty="0" smtClean="0"/>
              <a:t>Controlled by Others or Personal Power</a:t>
            </a:r>
          </a:p>
          <a:p>
            <a:pPr lvl="1"/>
            <a:r>
              <a:rPr lang="en-CA" dirty="0" smtClean="0"/>
              <a:t>The way you spend your time and money can determine how much personal power you have.  This includes the power to make your own choices, follow your own direction and create your own opportunities.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 Choices</a:t>
            </a:r>
            <a:endParaRPr lang="en-CA" dirty="0"/>
          </a:p>
        </p:txBody>
      </p:sp>
      <p:sp>
        <p:nvSpPr>
          <p:cNvPr id="3" name="Content Placeholder 2"/>
          <p:cNvSpPr>
            <a:spLocks noGrp="1"/>
          </p:cNvSpPr>
          <p:nvPr>
            <p:ph idx="1"/>
          </p:nvPr>
        </p:nvSpPr>
        <p:spPr/>
        <p:txBody>
          <a:bodyPr/>
          <a:lstStyle/>
          <a:p>
            <a:r>
              <a:rPr lang="en-CA" dirty="0" smtClean="0"/>
              <a:t>Lifestyle</a:t>
            </a:r>
          </a:p>
          <a:p>
            <a:pPr lvl="1"/>
            <a:r>
              <a:rPr lang="en-CA" dirty="0" smtClean="0"/>
              <a:t>Your resource choices will determine your lifestyle.  Do you want to get married, have children, travel, live in a large home, or start a business, just to name a few.  Financial independence means more options.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 Choices</a:t>
            </a:r>
            <a:endParaRPr lang="en-CA" dirty="0"/>
          </a:p>
        </p:txBody>
      </p:sp>
      <p:sp>
        <p:nvSpPr>
          <p:cNvPr id="3" name="Content Placeholder 2"/>
          <p:cNvSpPr>
            <a:spLocks noGrp="1"/>
          </p:cNvSpPr>
          <p:nvPr>
            <p:ph idx="1"/>
          </p:nvPr>
        </p:nvSpPr>
        <p:spPr/>
        <p:txBody>
          <a:bodyPr/>
          <a:lstStyle/>
          <a:p>
            <a:r>
              <a:rPr lang="en-CA" dirty="0" smtClean="0"/>
              <a:t>Relationships</a:t>
            </a:r>
          </a:p>
          <a:p>
            <a:pPr lvl="1"/>
            <a:r>
              <a:rPr lang="en-CA" dirty="0" smtClean="0"/>
              <a:t>What can be more important than that? Relationships can be a meaningful resource and being overly focused on money can hurt your relationships.  It is up to you to balance your resources.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Resource Choices</a:t>
            </a:r>
            <a:endParaRPr lang="en-CA" dirty="0"/>
          </a:p>
        </p:txBody>
      </p:sp>
      <p:sp>
        <p:nvSpPr>
          <p:cNvPr id="3" name="Content Placeholder 2"/>
          <p:cNvSpPr>
            <a:spLocks noGrp="1"/>
          </p:cNvSpPr>
          <p:nvPr>
            <p:ph idx="1"/>
          </p:nvPr>
        </p:nvSpPr>
        <p:spPr/>
        <p:txBody>
          <a:bodyPr/>
          <a:lstStyle/>
          <a:p>
            <a:r>
              <a:rPr lang="en-CA" dirty="0" smtClean="0"/>
              <a:t>Success and Happiness</a:t>
            </a:r>
          </a:p>
          <a:p>
            <a:pPr lvl="1"/>
            <a:r>
              <a:rPr lang="en-CA" dirty="0" smtClean="0"/>
              <a:t>It is up to you to determine what success means to you and to spend your resources accordingly.  You will find happiness as you make resource choices that align with </a:t>
            </a:r>
            <a:r>
              <a:rPr lang="en-CA" smtClean="0"/>
              <a:t>your values.</a:t>
            </a:r>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TotalTime>
  <Words>251</Words>
  <Application>Microsoft Office PowerPoint</Application>
  <PresentationFormat>On-screen Show (4:3)</PresentationFormat>
  <Paragraphs>27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Resource Choices</vt:lpstr>
      <vt:lpstr>Intro Questions</vt:lpstr>
      <vt:lpstr>Resource Choices</vt:lpstr>
      <vt:lpstr>Resource Choices</vt:lpstr>
      <vt:lpstr>Resource Choices</vt:lpstr>
      <vt:lpstr>Resource Choices</vt:lpstr>
      <vt:lpstr>Resource Choices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Resource Choices</dc:title>
  <dc:creator>Jordan</dc:creator>
  <cp:lastModifiedBy>Jordan</cp:lastModifiedBy>
  <cp:revision>2</cp:revision>
  <dcterms:created xsi:type="dcterms:W3CDTF">2010-07-20T04:11:09Z</dcterms:created>
  <dcterms:modified xsi:type="dcterms:W3CDTF">2010-07-20T04:25:22Z</dcterms:modified>
</cp:coreProperties>
</file>