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73" r:id="rId5"/>
    <p:sldId id="261" r:id="rId6"/>
    <p:sldId id="259" r:id="rId7"/>
    <p:sldId id="262" r:id="rId8"/>
    <p:sldId id="257" r:id="rId9"/>
    <p:sldId id="269" r:id="rId10"/>
    <p:sldId id="274" r:id="rId11"/>
    <p:sldId id="276" r:id="rId12"/>
    <p:sldId id="265" r:id="rId13"/>
    <p:sldId id="266" r:id="rId14"/>
    <p:sldId id="267" r:id="rId15"/>
    <p:sldId id="268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8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B0E6-E738-407D-8890-25BFC8E9D27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1E99-7E5C-4B1A-9E10-3017AA3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e follow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0" y="361942"/>
            <a:ext cx="10810293" cy="41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6662" y="4519747"/>
            <a:ext cx="10150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mean for us, today?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we follow Jesus?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5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521879"/>
            <a:ext cx="10515600" cy="1325563"/>
          </a:xfrm>
        </p:spPr>
        <p:txBody>
          <a:bodyPr>
            <a:normAutofit fontScale="90000"/>
          </a:bodyPr>
          <a:lstStyle/>
          <a:p>
            <a:pPr marL="1200150" lvl="2" indent="-285750" algn="ctr"/>
            <a:r>
              <a:rPr lang="en-US" sz="4900" dirty="0" smtClean="0">
                <a:latin typeface="+mj-lt"/>
              </a:rPr>
              <a:t>Learn about saints who have lived different vocations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4098" name="Picture 2" descr="Image result for st teresa of calcut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" y="2596393"/>
            <a:ext cx="5521143" cy="36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 francis of assi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2" y="2596393"/>
            <a:ext cx="3621768" cy="36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Learn that you are not alone: check out vocations websites.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6" y="2664822"/>
            <a:ext cx="5258887" cy="3072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52" y="2664822"/>
            <a:ext cx="6124996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88907"/>
            <a:ext cx="4793343" cy="1325563"/>
          </a:xfrm>
        </p:spPr>
        <p:txBody>
          <a:bodyPr/>
          <a:lstStyle/>
          <a:p>
            <a:r>
              <a:rPr lang="en-US" b="1" u="sng" dirty="0" smtClean="0"/>
              <a:t>SPIRITUAL MENTOR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478971" y="1540676"/>
            <a:ext cx="1107439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Someone </a:t>
            </a:r>
            <a:r>
              <a:rPr lang="en-US" sz="3200" dirty="0"/>
              <a:t>who will guide you along your path and answer any questions you might have; also will be a good example of how to live a vocation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rhodajordan.com/wp-content/uploads/2014/07/Fotolia_66004066_X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33137"/>
          <a:stretch/>
        </p:blipFill>
        <p:spPr bwMode="auto">
          <a:xfrm>
            <a:off x="2875642" y="3185633"/>
            <a:ext cx="7051630" cy="23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680" y="5740113"/>
            <a:ext cx="990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Could be a Spiritual Mentor?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85" y="452211"/>
            <a:ext cx="9065988" cy="1325563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Spiritual Mentor</a:t>
            </a:r>
            <a:r>
              <a:rPr lang="en-US" sz="3600" b="1" u="sng" dirty="0" smtClean="0"/>
              <a:t>: </a:t>
            </a:r>
            <a:r>
              <a:rPr lang="en-US" sz="3600" dirty="0" smtClean="0"/>
              <a:t>Could be your parents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573315" y="1777774"/>
            <a:ext cx="12431486" cy="327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sk </a:t>
            </a:r>
            <a:r>
              <a:rPr lang="en-US" sz="3200" dirty="0"/>
              <a:t>their thoughts on vocations (especially marriage).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/>
              <a:t>Do they feel like they are doing what God is asking of them?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they want you to do when you grow up?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/>
              <a:t>Will they help you figure out what God is asking of you?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/>
              <a:t>How is God a part of their marriage?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/>
              <a:t>What talents do they see in you? (Make a list)</a:t>
            </a:r>
          </a:p>
          <a:p>
            <a:pPr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law.harvard.edu/students/dean/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46" y="4891314"/>
            <a:ext cx="1989525" cy="1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idshealth.org/EN/images/headers/K-singleParent-enHD-AR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68" r="56968"/>
          <a:stretch/>
        </p:blipFill>
        <p:spPr bwMode="auto">
          <a:xfrm>
            <a:off x="-1919967" y="5026702"/>
            <a:ext cx="41529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2" y="329967"/>
            <a:ext cx="10348686" cy="1325563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Spiritual Mentor </a:t>
            </a:r>
            <a:r>
              <a:rPr lang="en-US" sz="3200" b="1" dirty="0" smtClean="0"/>
              <a:t>: </a:t>
            </a:r>
            <a:r>
              <a:rPr lang="en-US" sz="3200" dirty="0" smtClean="0"/>
              <a:t>Could be a big brother/sister, close family relative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53885" y="1569346"/>
            <a:ext cx="1243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sk them how they think about God</a:t>
            </a:r>
            <a:endParaRPr lang="en-US" sz="3200" dirty="0"/>
          </a:p>
        </p:txBody>
      </p:sp>
      <p:pic>
        <p:nvPicPr>
          <p:cNvPr id="12290" name="Picture 2" descr="http://jasonwhitehurst.org/wp-content/uploads/2014/10/Mind-of-Ch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92" y="2491994"/>
            <a:ext cx="6286046" cy="401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2" y="329967"/>
            <a:ext cx="10348686" cy="1325563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Spiritual Mentor </a:t>
            </a:r>
            <a:r>
              <a:rPr lang="en-US" sz="3200" b="1" dirty="0" smtClean="0"/>
              <a:t>:  </a:t>
            </a:r>
            <a:r>
              <a:rPr lang="en-US" sz="3200" dirty="0" smtClean="0"/>
              <a:t>Could be a </a:t>
            </a:r>
            <a:r>
              <a:rPr lang="en-US" sz="3200" dirty="0"/>
              <a:t>Priest/Deacon/Religious Sister/Brother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-682171" y="1655530"/>
            <a:ext cx="8875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What are good prayers for discernment?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I know what God wants?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What if I think it is God but it is really me?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What if I don’t think I can do what I think God wants me to do?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What talents do they have that make it possible to do what they do? (Make a list and compare it to yours)</a:t>
            </a:r>
          </a:p>
        </p:txBody>
      </p:sp>
      <p:pic>
        <p:nvPicPr>
          <p:cNvPr id="13314" name="Picture 2" descr="http://teamorthodoxy.files.wordpress.com/2013/03/steubenville-ad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/>
          <a:stretch/>
        </p:blipFill>
        <p:spPr bwMode="auto">
          <a:xfrm>
            <a:off x="8193317" y="2087331"/>
            <a:ext cx="3493082" cy="32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other way to Discern is to ….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904480">
            <a:off x="1164771" y="2006360"/>
            <a:ext cx="98624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 OF YOUR</a:t>
            </a: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GIFTS &amp; TALENTS! 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9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57" y="169817"/>
            <a:ext cx="11181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Gifts and Talents you have were given to you by God for a reason. They can give us insight into how God wants us to follow Him.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457" y="1924143"/>
            <a:ext cx="4389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at the following small list of gifts and talents, do any of these describe you?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Can you think of other gifts and talents that are not listed here, but describe you?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21" y="2186050"/>
            <a:ext cx="5991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35" y="380889"/>
            <a:ext cx="116910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know Jesus wants us to follow Him,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sometimes it can be difficult to know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He wants us to follow Him.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4342" y="3529038"/>
            <a:ext cx="87572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That’s why we have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DISCERNMENT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46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3306657"/>
            <a:ext cx="10515600" cy="187089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Discernment is how we hear God, how we can find out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He is calling us to.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some things we can do to help us Discern; hear God’s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call, understand His will.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029" y="545333"/>
            <a:ext cx="108253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DISCERNMENT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9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643344"/>
            <a:ext cx="9525997" cy="53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2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7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Prayerfully </a:t>
            </a:r>
            <a:r>
              <a:rPr lang="en-US" b="1" u="sng" dirty="0" smtClean="0"/>
              <a:t>How do we pray?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-435429" y="1163305"/>
            <a:ext cx="123661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Formal prayer: prayers established by the Church and saints.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Spontaneous prayer: prayers made up on the spot with your own words.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Ask for help from God.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Read the Bible.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Listen for response from God.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Pay attention to the feelings you have when you pray.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Thanksgiving for the time God has given you in prayer.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Read something written by or about a saint/pope/priest/sister/brother.</a:t>
            </a:r>
          </a:p>
        </p:txBody>
      </p:sp>
      <p:pic>
        <p:nvPicPr>
          <p:cNvPr id="3078" name="Picture 6" descr="http://holyrosarysite.com/wp-content/uploads/2011/12/banner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7535"/>
            <a:ext cx="12192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7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Prayerfully </a:t>
            </a:r>
            <a:r>
              <a:rPr lang="en-US" b="1" u="sng" dirty="0" smtClean="0"/>
              <a:t>Where can we pray?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638628" y="1086216"/>
            <a:ext cx="110925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/>
              <a:t>In Church: before the Mass begins quietly; with the congregation during Mass.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/>
              <a:t>In School: to yourself or as a class.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/>
              <a:t>At Home: in the morning as you start your day; at meals with your family at night before you go to bed</a:t>
            </a:r>
            <a:r>
              <a:rPr lang="en-US" sz="3200" dirty="0" smtClean="0"/>
              <a:t>.</a:t>
            </a:r>
          </a:p>
          <a:p>
            <a:pPr lvl="3" algn="ctr"/>
            <a:r>
              <a:rPr lang="en-US" sz="3200" dirty="0" smtClean="0"/>
              <a:t>ANYWHERE!!! </a:t>
            </a:r>
            <a:endParaRPr lang="en-US" sz="32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4467497"/>
            <a:ext cx="12192001" cy="2318486"/>
            <a:chOff x="-116114" y="4205520"/>
            <a:chExt cx="12192001" cy="2727990"/>
          </a:xfrm>
        </p:grpSpPr>
        <p:pic>
          <p:nvPicPr>
            <p:cNvPr id="4098" name="Picture 2" descr="http://emmanuel-baptistchurch.org/wp-content/uploads/2013/06/home-page-prayerchape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114" y="4241919"/>
              <a:ext cx="4402364" cy="268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usnews.com/dims4/USNEWS/987cc9b/2147483647/thumbnail/652x434%3E/quality/85/?url=%2Fcmsmedia%2F63%2F8d%2Fc01e09d24a8984bcbeb7fbdb776f%2F140827-prayer-editoria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4241919"/>
              <a:ext cx="4043589" cy="269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beliefnet.com/~/media/F51FA43B5EFE44FF92AF333A3ACA7873.ash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839" y="4205520"/>
              <a:ext cx="3746048" cy="272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68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4" y="14254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Prayerfully </a:t>
            </a:r>
            <a:r>
              <a:rPr lang="en-US" b="1" u="sng" dirty="0" smtClean="0"/>
              <a:t>Why do we pray?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-711200" y="1178172"/>
            <a:ext cx="7170058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us better than we know ourselves: He made us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always wants what is best for us and wants to tell us what that is.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Praying gives us peace of mind</a:t>
            </a:r>
            <a:endParaRPr lang="en-US" sz="5400" dirty="0"/>
          </a:p>
        </p:txBody>
      </p:sp>
      <p:pic>
        <p:nvPicPr>
          <p:cNvPr id="5124" name="Picture 4" descr="http://i829.photobucket.com/albums/zz214/thankful2bcatholic/Godlovesyousomu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1"/>
          <a:stretch/>
        </p:blipFill>
        <p:spPr bwMode="auto">
          <a:xfrm>
            <a:off x="7030358" y="0"/>
            <a:ext cx="48225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background_faded_stains_light_47125_602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PRAYER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478972" y="1540676"/>
            <a:ext cx="7634514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asking God to make clear the path He wants you to take.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Time: take time to allow God to speak to your heart.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Quiet: plants grow in silence, so does your vocation; listen in the quiet of your room or some other place where you can be alone.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the saints to intercede on your behalf; the more people praying for you; the better.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the sacrament of reconciliation often; it gives you more grace each time you go, thus you can have more vocational clarity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image.desiringgod.org/private-prayer-walk-gj0q04pw-en/landscape/large_private-prayer-walk-gj0q04pw.jpg?14535308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9" t="224" r="31388" b="-224"/>
          <a:stretch/>
        </p:blipFill>
        <p:spPr bwMode="auto">
          <a:xfrm>
            <a:off x="8998855" y="0"/>
            <a:ext cx="2888345" cy="68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413" y="97237"/>
            <a:ext cx="4793343" cy="1325563"/>
          </a:xfrm>
        </p:spPr>
        <p:txBody>
          <a:bodyPr/>
          <a:lstStyle/>
          <a:p>
            <a:r>
              <a:rPr lang="en-US" b="1" u="sng" dirty="0" smtClean="0"/>
              <a:t>Constant Learning! 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-435431" y="1239920"/>
            <a:ext cx="11713029" cy="178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4800" dirty="0">
                <a:latin typeface="+mj-lt"/>
              </a:rPr>
              <a:t>Learn about the seminary/religious community.</a:t>
            </a:r>
          </a:p>
          <a:p>
            <a:pPr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atholic sem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278755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ligious community catho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4" y="278755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Discernment is how we hear God, how we can find out where He is calling us to.  There are some things we can do to help us Discern; hear God’s call, understand His will. </vt:lpstr>
      <vt:lpstr>PowerPoint Presentation</vt:lpstr>
      <vt:lpstr>Prayerfully How do we pray?</vt:lpstr>
      <vt:lpstr>Prayerfully Where can we pray?</vt:lpstr>
      <vt:lpstr>Prayerfully Why do we pray?</vt:lpstr>
      <vt:lpstr>PRAYER</vt:lpstr>
      <vt:lpstr>Constant Learning! </vt:lpstr>
      <vt:lpstr>Learn about saints who have lived different vocations.  </vt:lpstr>
      <vt:lpstr>Learn that you are not alone: check out vocations websites.</vt:lpstr>
      <vt:lpstr>SPIRITUAL MENTOR</vt:lpstr>
      <vt:lpstr>Spiritual Mentor: Could be your parents</vt:lpstr>
      <vt:lpstr>Spiritual Mentor : Could be a big brother/sister, close family relative</vt:lpstr>
      <vt:lpstr>Spiritual Mentor :  Could be a Priest/Deacon/Religious Sister/Brother</vt:lpstr>
      <vt:lpstr>And one other way to Discern is to ….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Discerning your  Vocation</dc:title>
  <dc:creator>Windows User</dc:creator>
  <cp:lastModifiedBy>Shawn Allison</cp:lastModifiedBy>
  <cp:revision>15</cp:revision>
  <dcterms:created xsi:type="dcterms:W3CDTF">2016-03-09T23:07:58Z</dcterms:created>
  <dcterms:modified xsi:type="dcterms:W3CDTF">2018-04-10T17:42:17Z</dcterms:modified>
</cp:coreProperties>
</file>