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F37403D-31CC-481B-B1D0-05E8E3A539FD}" type="datetimeFigureOut">
              <a:rPr lang="en-US" smtClean="0"/>
              <a:t>1/21/2014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01BDBD4-F2D1-47A7-8824-952FB6261D1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37403D-31CC-481B-B1D0-05E8E3A539FD}"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BDBD4-F2D1-47A7-8824-952FB6261D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37403D-31CC-481B-B1D0-05E8E3A539FD}"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BDBD4-F2D1-47A7-8824-952FB6261D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37403D-31CC-481B-B1D0-05E8E3A539FD}"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BDBD4-F2D1-47A7-8824-952FB6261D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7403D-31CC-481B-B1D0-05E8E3A539FD}"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BDBD4-F2D1-47A7-8824-952FB6261D1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F37403D-31CC-481B-B1D0-05E8E3A539FD}"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BDBD4-F2D1-47A7-8824-952FB6261D1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37403D-31CC-481B-B1D0-05E8E3A539FD}"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1BDBD4-F2D1-47A7-8824-952FB6261D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37403D-31CC-481B-B1D0-05E8E3A539FD}"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1BDBD4-F2D1-47A7-8824-952FB6261D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7403D-31CC-481B-B1D0-05E8E3A539FD}"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1BDBD4-F2D1-47A7-8824-952FB6261D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F37403D-31CC-481B-B1D0-05E8E3A539FD}" type="datetimeFigureOut">
              <a:rPr lang="en-US" smtClean="0"/>
              <a:t>1/21/2014</a:t>
            </a:fld>
            <a:endParaRPr lang="en-US"/>
          </a:p>
        </p:txBody>
      </p:sp>
      <p:sp>
        <p:nvSpPr>
          <p:cNvPr id="7" name="Slide Number Placeholder 6"/>
          <p:cNvSpPr>
            <a:spLocks noGrp="1"/>
          </p:cNvSpPr>
          <p:nvPr>
            <p:ph type="sldNum" sz="quarter" idx="12"/>
          </p:nvPr>
        </p:nvSpPr>
        <p:spPr/>
        <p:txBody>
          <a:bodyPr/>
          <a:lstStyle/>
          <a:p>
            <a:fld id="{001BDBD4-F2D1-47A7-8824-952FB6261D1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7403D-31CC-481B-B1D0-05E8E3A539FD}" type="datetimeFigureOut">
              <a:rPr lang="en-US" smtClean="0"/>
              <a:t>1/21/2014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01BDBD4-F2D1-47A7-8824-952FB6261D1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F37403D-31CC-481B-B1D0-05E8E3A539FD}" type="datetimeFigureOut">
              <a:rPr lang="en-US" smtClean="0"/>
              <a:t>1/21/2014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01BDBD4-F2D1-47A7-8824-952FB6261D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Poor dad </a:t>
            </a:r>
            <a:r>
              <a:rPr lang="en-US" dirty="0" err="1" smtClean="0"/>
              <a:t>vs</a:t>
            </a:r>
            <a:r>
              <a:rPr lang="en-US" dirty="0" smtClean="0"/>
              <a:t> Rich dad</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Jada,Dani,sarah,trinity,brianna</a:t>
            </a:r>
            <a:r>
              <a:rPr lang="en-US" dirty="0" smtClean="0"/>
              <a:t> k </a:t>
            </a:r>
            <a:r>
              <a:rPr lang="en-US" dirty="0" smtClean="0">
                <a:sym typeface="Wingdings" pitchFamily="2" charset="2"/>
              </a:rPr>
              <a:t></a:t>
            </a:r>
            <a:endParaRPr lang="en-US" dirty="0"/>
          </a:p>
        </p:txBody>
      </p:sp>
    </p:spTree>
    <p:extLst>
      <p:ext uri="{BB962C8B-B14F-4D97-AF65-F5344CB8AC3E}">
        <p14:creationId xmlns:p14="http://schemas.microsoft.com/office/powerpoint/2010/main" val="3642670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8" y="0"/>
            <a:ext cx="9155158" cy="6858000"/>
          </a:xfrm>
        </p:spPr>
      </p:pic>
    </p:spTree>
    <p:extLst>
      <p:ext uri="{BB962C8B-B14F-4D97-AF65-F5344CB8AC3E}">
        <p14:creationId xmlns:p14="http://schemas.microsoft.com/office/powerpoint/2010/main" val="1980896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 Race </a:t>
            </a:r>
            <a:br>
              <a:rPr lang="en-US" dirty="0" smtClean="0"/>
            </a:br>
            <a:endParaRPr lang="en-US" dirty="0"/>
          </a:p>
        </p:txBody>
      </p:sp>
      <p:sp>
        <p:nvSpPr>
          <p:cNvPr id="3" name="Content Placeholder 2"/>
          <p:cNvSpPr>
            <a:spLocks noGrp="1"/>
          </p:cNvSpPr>
          <p:nvPr>
            <p:ph idx="1"/>
          </p:nvPr>
        </p:nvSpPr>
        <p:spPr/>
        <p:txBody>
          <a:bodyPr/>
          <a:lstStyle/>
          <a:p>
            <a:r>
              <a:rPr lang="en-US" dirty="0" smtClean="0"/>
              <a:t>The rat race is when people are caught up with wanting to buy everything when they know the cant afford it, or being stuck in the middle class\lower class trying to get wealthy the wrong way. Ex. “always going for the cheese”</a:t>
            </a:r>
            <a:endParaRPr lang="en-US" dirty="0"/>
          </a:p>
        </p:txBody>
      </p:sp>
    </p:spTree>
    <p:extLst>
      <p:ext uri="{BB962C8B-B14F-4D97-AF65-F5344CB8AC3E}">
        <p14:creationId xmlns:p14="http://schemas.microsoft.com/office/powerpoint/2010/main" val="3359053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get out of the rat race</a:t>
            </a:r>
            <a:endParaRPr lang="en-US" dirty="0"/>
          </a:p>
        </p:txBody>
      </p:sp>
      <p:sp>
        <p:nvSpPr>
          <p:cNvPr id="3" name="Content Placeholder 2"/>
          <p:cNvSpPr>
            <a:spLocks noGrp="1"/>
          </p:cNvSpPr>
          <p:nvPr>
            <p:ph idx="1"/>
          </p:nvPr>
        </p:nvSpPr>
        <p:spPr/>
        <p:txBody>
          <a:bodyPr/>
          <a:lstStyle/>
          <a:p>
            <a:r>
              <a:rPr lang="en-US" dirty="0" smtClean="0"/>
              <a:t>You could make up a budget every month</a:t>
            </a:r>
          </a:p>
          <a:p>
            <a:r>
              <a:rPr lang="en-US" dirty="0" smtClean="0"/>
              <a:t>Change your life style( not spending, keeping track of your money)</a:t>
            </a:r>
          </a:p>
          <a:p>
            <a:r>
              <a:rPr lang="en-US" dirty="0" smtClean="0"/>
              <a:t>Get a lot more assets than liabilities </a:t>
            </a:r>
          </a:p>
          <a:p>
            <a:r>
              <a:rPr lang="en-US" dirty="0" smtClean="0"/>
              <a:t>Pay off all the money you owe over time.</a:t>
            </a:r>
          </a:p>
          <a:p>
            <a:endParaRPr lang="en-US" dirty="0"/>
          </a:p>
        </p:txBody>
      </p:sp>
    </p:spTree>
    <p:extLst>
      <p:ext uri="{BB962C8B-B14F-4D97-AF65-F5344CB8AC3E}">
        <p14:creationId xmlns:p14="http://schemas.microsoft.com/office/powerpoint/2010/main" val="904431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34496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TotalTime>
  <Words>106</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Austin</vt:lpstr>
      <vt:lpstr>Poor dad vs Rich dad</vt:lpstr>
      <vt:lpstr>PowerPoint Presentation</vt:lpstr>
      <vt:lpstr>Rat Race  </vt:lpstr>
      <vt:lpstr>How to get out of the rat race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Poor dad vs Rich dad</dc:title>
  <dc:creator>Windows User</dc:creator>
  <cp:lastModifiedBy>Windows User</cp:lastModifiedBy>
  <cp:revision>2</cp:revision>
  <dcterms:created xsi:type="dcterms:W3CDTF">2014-01-21T16:51:52Z</dcterms:created>
  <dcterms:modified xsi:type="dcterms:W3CDTF">2014-01-21T17:09:22Z</dcterms:modified>
</cp:coreProperties>
</file>