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71EC-35B6-4F03-8F26-336D2B9132AC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F50B2-2FB3-4327-A4D6-BD9DBB7AAC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isegorilla.com/images/chemstry/PeriodicTa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6332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 </dc:creator>
  <cp:lastModifiedBy>Nicole </cp:lastModifiedBy>
  <cp:revision>1</cp:revision>
  <dcterms:created xsi:type="dcterms:W3CDTF">2009-10-14T00:45:33Z</dcterms:created>
  <dcterms:modified xsi:type="dcterms:W3CDTF">2009-10-14T00:47:21Z</dcterms:modified>
</cp:coreProperties>
</file>