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297D5-200C-499C-ABCF-3A5DB5B613DE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7321E-A1F5-4CD6-9C25-58C5BF6081A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321E-A1F5-4CD6-9C25-58C5BF6081A6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D2DA216-CDD5-45E8-84D8-3BDD5A39BFE3}" type="datetimeFigureOut">
              <a:rPr lang="en-CA" smtClean="0"/>
              <a:t>19/07/2010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7D92FFD-275C-47A9-9055-9F91E79FC3FC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Paycheque Definitions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Advance Earnings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Money in which you have already been paid (in advance of your paycheque).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Overtime Earnings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amount of income that was accrued while working hours </a:t>
            </a:r>
            <a:r>
              <a:rPr lang="en-CA" smtClean="0"/>
              <a:t>of overtime.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Gross Income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amount of a person’s income before all deductions.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 Income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amount of a person’s income after taking into account all deductions.  It is also know as “take home pay” as it is the amount of money a person actually </a:t>
            </a:r>
            <a:r>
              <a:rPr lang="en-CA" dirty="0" err="1" smtClean="0"/>
              <a:t>recieves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Canadian Pension Plan (CPP)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earnings related social insurance program that is a part of Canada’s retirement income system.</a:t>
            </a:r>
          </a:p>
          <a:p>
            <a:r>
              <a:rPr lang="en-CA" dirty="0" smtClean="0"/>
              <a:t>All employed Canadians 18 and over must contribute to this program.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Employment Insurance (EI)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Another earnings related social program,  this one provides temporary support to those between jobs, or to those who cannot work due to illness, childbirth, or caring for a gravely sick family member.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Income Tax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earnings based tax which is paid to the government to fund programs and services within the country and province.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Long Term Disability (LTD)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income replacement program in the case that a person becomes disabled and unable to perform their job.</a:t>
            </a:r>
          </a:p>
          <a:p>
            <a:r>
              <a:rPr lang="en-CA" dirty="0" smtClean="0"/>
              <a:t>The employer usually sets up group coverage for this type of insurance, and deducts your portion from your pay.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Union Dues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regular payment to members of unions which are used to fund the activities unions engage in.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Money that is invested for you that comes directly off your paycheque.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</TotalTime>
  <Words>273</Words>
  <Application>Microsoft Office PowerPoint</Application>
  <PresentationFormat>On-screen Show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Paycheque Definitions</vt:lpstr>
      <vt:lpstr>Gross Income</vt:lpstr>
      <vt:lpstr>Net Income</vt:lpstr>
      <vt:lpstr>Canadian Pension Plan (CPP)</vt:lpstr>
      <vt:lpstr>Employment Insurance (EI)</vt:lpstr>
      <vt:lpstr>Income Tax</vt:lpstr>
      <vt:lpstr>Long Term Disability (LTD)</vt:lpstr>
      <vt:lpstr>Union Dues</vt:lpstr>
      <vt:lpstr>Bonds</vt:lpstr>
      <vt:lpstr>Advance Earnings</vt:lpstr>
      <vt:lpstr>Overtime Earnings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Paycheque Definitions</dc:title>
  <dc:creator>Jordan</dc:creator>
  <cp:lastModifiedBy>Jordan</cp:lastModifiedBy>
  <cp:revision>4</cp:revision>
  <dcterms:created xsi:type="dcterms:W3CDTF">2010-07-20T05:10:37Z</dcterms:created>
  <dcterms:modified xsi:type="dcterms:W3CDTF">2010-07-20T05:41:32Z</dcterms:modified>
</cp:coreProperties>
</file>