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4"/>
  </p:notes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5" r:id="rId21"/>
    <p:sldId id="286" r:id="rId22"/>
    <p:sldId id="287" r:id="rId23"/>
    <p:sldId id="288" r:id="rId24"/>
    <p:sldId id="289" r:id="rId25"/>
    <p:sldId id="290" r:id="rId26"/>
    <p:sldId id="292" r:id="rId27"/>
    <p:sldId id="294" r:id="rId28"/>
    <p:sldId id="293"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00"/>
    <a:srgbClr val="FF8001"/>
    <a:srgbClr val="FE60FE"/>
    <a:srgbClr val="04628A"/>
    <a:srgbClr val="00FF00"/>
    <a:srgbClr val="F20000"/>
    <a:srgbClr val="6EC0FF"/>
    <a:srgbClr val="C49E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8398" autoAdjust="0"/>
  </p:normalViewPr>
  <p:slideViewPr>
    <p:cSldViewPr snapToGrid="0">
      <p:cViewPr varScale="1">
        <p:scale>
          <a:sx n="64" d="100"/>
          <a:sy n="64" d="100"/>
        </p:scale>
        <p:origin x="1364" y="4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 Id="rId5" Type="http://schemas.openxmlformats.org/officeDocument/2006/relationships/image" Target="../media/image93.wmf"/><Relationship Id="rId4" Type="http://schemas.openxmlformats.org/officeDocument/2006/relationships/image" Target="../media/image9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0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0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image" Target="../media/image112.wmf"/><Relationship Id="rId1" Type="http://schemas.openxmlformats.org/officeDocument/2006/relationships/image" Target="../media/image105.wmf"/><Relationship Id="rId5" Type="http://schemas.openxmlformats.org/officeDocument/2006/relationships/image" Target="../media/image115.wmf"/><Relationship Id="rId4" Type="http://schemas.openxmlformats.org/officeDocument/2006/relationships/image" Target="../media/image11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16.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19.wmf"/><Relationship Id="rId7" Type="http://schemas.openxmlformats.org/officeDocument/2006/relationships/image" Target="../media/image123.wmf"/><Relationship Id="rId2" Type="http://schemas.openxmlformats.org/officeDocument/2006/relationships/image" Target="../media/image118.wmf"/><Relationship Id="rId1" Type="http://schemas.openxmlformats.org/officeDocument/2006/relationships/image" Target="../media/image117.wmf"/><Relationship Id="rId6" Type="http://schemas.openxmlformats.org/officeDocument/2006/relationships/image" Target="../media/image122.wmf"/><Relationship Id="rId5" Type="http://schemas.openxmlformats.org/officeDocument/2006/relationships/image" Target="../media/image121.wmf"/><Relationship Id="rId4" Type="http://schemas.openxmlformats.org/officeDocument/2006/relationships/image" Target="../media/image120.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125.wmf"/><Relationship Id="rId1" Type="http://schemas.openxmlformats.org/officeDocument/2006/relationships/image" Target="../media/image124.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30.wmf"/><Relationship Id="rId2" Type="http://schemas.openxmlformats.org/officeDocument/2006/relationships/image" Target="../media/image129.wmf"/><Relationship Id="rId1" Type="http://schemas.openxmlformats.org/officeDocument/2006/relationships/image" Target="../media/image128.wmf"/><Relationship Id="rId5" Type="http://schemas.openxmlformats.org/officeDocument/2006/relationships/image" Target="../media/image132.emf"/><Relationship Id="rId4" Type="http://schemas.openxmlformats.org/officeDocument/2006/relationships/image" Target="../media/image13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48.wmf"/><Relationship Id="rId2" Type="http://schemas.openxmlformats.org/officeDocument/2006/relationships/image" Target="../media/image147.wmf"/><Relationship Id="rId1" Type="http://schemas.openxmlformats.org/officeDocument/2006/relationships/image" Target="../media/image146.wmf"/></Relationships>
</file>

<file path=ppt/drawings/_rels/vmlDrawing21.vml.rels><?xml version="1.0" encoding="UTF-8" standalone="yes"?>
<Relationships xmlns="http://schemas.openxmlformats.org/package/2006/relationships"><Relationship Id="rId13" Type="http://schemas.openxmlformats.org/officeDocument/2006/relationships/image" Target="../media/image164.wmf"/><Relationship Id="rId18" Type="http://schemas.openxmlformats.org/officeDocument/2006/relationships/image" Target="../media/image169.wmf"/><Relationship Id="rId26" Type="http://schemas.openxmlformats.org/officeDocument/2006/relationships/image" Target="../media/image177.wmf"/><Relationship Id="rId3" Type="http://schemas.openxmlformats.org/officeDocument/2006/relationships/image" Target="../media/image154.wmf"/><Relationship Id="rId21" Type="http://schemas.openxmlformats.org/officeDocument/2006/relationships/image" Target="../media/image172.wmf"/><Relationship Id="rId34" Type="http://schemas.openxmlformats.org/officeDocument/2006/relationships/image" Target="../media/image185.wmf"/><Relationship Id="rId7" Type="http://schemas.openxmlformats.org/officeDocument/2006/relationships/image" Target="../media/image158.wmf"/><Relationship Id="rId12" Type="http://schemas.openxmlformats.org/officeDocument/2006/relationships/image" Target="../media/image163.wmf"/><Relationship Id="rId17" Type="http://schemas.openxmlformats.org/officeDocument/2006/relationships/image" Target="../media/image168.wmf"/><Relationship Id="rId25" Type="http://schemas.openxmlformats.org/officeDocument/2006/relationships/image" Target="../media/image176.wmf"/><Relationship Id="rId33" Type="http://schemas.openxmlformats.org/officeDocument/2006/relationships/image" Target="../media/image184.wmf"/><Relationship Id="rId2" Type="http://schemas.openxmlformats.org/officeDocument/2006/relationships/image" Target="../media/image153.emf"/><Relationship Id="rId16" Type="http://schemas.openxmlformats.org/officeDocument/2006/relationships/image" Target="../media/image167.wmf"/><Relationship Id="rId20" Type="http://schemas.openxmlformats.org/officeDocument/2006/relationships/image" Target="../media/image171.wmf"/><Relationship Id="rId29" Type="http://schemas.openxmlformats.org/officeDocument/2006/relationships/image" Target="../media/image180.wmf"/><Relationship Id="rId1" Type="http://schemas.openxmlformats.org/officeDocument/2006/relationships/image" Target="../media/image152.wmf"/><Relationship Id="rId6" Type="http://schemas.openxmlformats.org/officeDocument/2006/relationships/image" Target="../media/image157.wmf"/><Relationship Id="rId11" Type="http://schemas.openxmlformats.org/officeDocument/2006/relationships/image" Target="../media/image162.wmf"/><Relationship Id="rId24" Type="http://schemas.openxmlformats.org/officeDocument/2006/relationships/image" Target="../media/image175.wmf"/><Relationship Id="rId32" Type="http://schemas.openxmlformats.org/officeDocument/2006/relationships/image" Target="../media/image183.wmf"/><Relationship Id="rId5" Type="http://schemas.openxmlformats.org/officeDocument/2006/relationships/image" Target="../media/image156.wmf"/><Relationship Id="rId15" Type="http://schemas.openxmlformats.org/officeDocument/2006/relationships/image" Target="../media/image166.wmf"/><Relationship Id="rId23" Type="http://schemas.openxmlformats.org/officeDocument/2006/relationships/image" Target="../media/image174.wmf"/><Relationship Id="rId28" Type="http://schemas.openxmlformats.org/officeDocument/2006/relationships/image" Target="../media/image179.wmf"/><Relationship Id="rId10" Type="http://schemas.openxmlformats.org/officeDocument/2006/relationships/image" Target="../media/image161.wmf"/><Relationship Id="rId19" Type="http://schemas.openxmlformats.org/officeDocument/2006/relationships/image" Target="../media/image170.emf"/><Relationship Id="rId31" Type="http://schemas.openxmlformats.org/officeDocument/2006/relationships/image" Target="../media/image182.wmf"/><Relationship Id="rId4" Type="http://schemas.openxmlformats.org/officeDocument/2006/relationships/image" Target="../media/image155.wmf"/><Relationship Id="rId9" Type="http://schemas.openxmlformats.org/officeDocument/2006/relationships/image" Target="../media/image160.wmf"/><Relationship Id="rId14" Type="http://schemas.openxmlformats.org/officeDocument/2006/relationships/image" Target="../media/image165.wmf"/><Relationship Id="rId22" Type="http://schemas.openxmlformats.org/officeDocument/2006/relationships/image" Target="../media/image173.wmf"/><Relationship Id="rId27" Type="http://schemas.openxmlformats.org/officeDocument/2006/relationships/image" Target="../media/image178.wmf"/><Relationship Id="rId30" Type="http://schemas.openxmlformats.org/officeDocument/2006/relationships/image" Target="../media/image181.wmf"/><Relationship Id="rId35" Type="http://schemas.openxmlformats.org/officeDocument/2006/relationships/image" Target="../media/image186.wmf"/><Relationship Id="rId8" Type="http://schemas.openxmlformats.org/officeDocument/2006/relationships/image" Target="../media/image159.e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195.wmf"/><Relationship Id="rId3" Type="http://schemas.openxmlformats.org/officeDocument/2006/relationships/image" Target="../media/image190.wmf"/><Relationship Id="rId7" Type="http://schemas.openxmlformats.org/officeDocument/2006/relationships/image" Target="../media/image194.wmf"/><Relationship Id="rId12" Type="http://schemas.openxmlformats.org/officeDocument/2006/relationships/image" Target="../media/image199.wmf"/><Relationship Id="rId2" Type="http://schemas.openxmlformats.org/officeDocument/2006/relationships/image" Target="../media/image189.wmf"/><Relationship Id="rId1" Type="http://schemas.openxmlformats.org/officeDocument/2006/relationships/image" Target="../media/image188.wmf"/><Relationship Id="rId6" Type="http://schemas.openxmlformats.org/officeDocument/2006/relationships/image" Target="../media/image193.wmf"/><Relationship Id="rId11" Type="http://schemas.openxmlformats.org/officeDocument/2006/relationships/image" Target="../media/image198.wmf"/><Relationship Id="rId5" Type="http://schemas.openxmlformats.org/officeDocument/2006/relationships/image" Target="../media/image192.wmf"/><Relationship Id="rId10" Type="http://schemas.openxmlformats.org/officeDocument/2006/relationships/image" Target="../media/image197.wmf"/><Relationship Id="rId4" Type="http://schemas.openxmlformats.org/officeDocument/2006/relationships/image" Target="../media/image191.wmf"/><Relationship Id="rId9" Type="http://schemas.openxmlformats.org/officeDocument/2006/relationships/image" Target="../media/image196.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204.wmf"/><Relationship Id="rId2" Type="http://schemas.openxmlformats.org/officeDocument/2006/relationships/image" Target="../media/image203.wmf"/><Relationship Id="rId1" Type="http://schemas.openxmlformats.org/officeDocument/2006/relationships/image" Target="../media/image202.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02.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216.wmf"/><Relationship Id="rId2" Type="http://schemas.openxmlformats.org/officeDocument/2006/relationships/image" Target="../media/image215.wmf"/><Relationship Id="rId1" Type="http://schemas.openxmlformats.org/officeDocument/2006/relationships/image" Target="../media/image214.wmf"/><Relationship Id="rId4" Type="http://schemas.openxmlformats.org/officeDocument/2006/relationships/image" Target="../media/image217.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223.wmf"/><Relationship Id="rId2" Type="http://schemas.openxmlformats.org/officeDocument/2006/relationships/image" Target="../media/image222.wmf"/><Relationship Id="rId1" Type="http://schemas.openxmlformats.org/officeDocument/2006/relationships/image" Target="../media/image221.wmf"/><Relationship Id="rId5" Type="http://schemas.openxmlformats.org/officeDocument/2006/relationships/image" Target="../media/image225.wmf"/><Relationship Id="rId4" Type="http://schemas.openxmlformats.org/officeDocument/2006/relationships/image" Target="../media/image224.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228.wmf"/><Relationship Id="rId1" Type="http://schemas.openxmlformats.org/officeDocument/2006/relationships/image" Target="../media/image227.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231.wmf"/><Relationship Id="rId1" Type="http://schemas.openxmlformats.org/officeDocument/2006/relationships/image" Target="../media/image230.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236.wmf"/><Relationship Id="rId2" Type="http://schemas.openxmlformats.org/officeDocument/2006/relationships/image" Target="../media/image235.wmf"/><Relationship Id="rId1" Type="http://schemas.openxmlformats.org/officeDocument/2006/relationships/image" Target="../media/image234.wmf"/><Relationship Id="rId4" Type="http://schemas.openxmlformats.org/officeDocument/2006/relationships/image" Target="../media/image23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4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5" Type="http://schemas.openxmlformats.org/officeDocument/2006/relationships/image" Target="../media/image54.wmf"/><Relationship Id="rId4" Type="http://schemas.openxmlformats.org/officeDocument/2006/relationships/image" Target="../media/image5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0.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57.wmf"/><Relationship Id="rId7" Type="http://schemas.openxmlformats.org/officeDocument/2006/relationships/image" Target="../media/image61.wmf"/><Relationship Id="rId2" Type="http://schemas.openxmlformats.org/officeDocument/2006/relationships/image" Target="../media/image56.wmf"/><Relationship Id="rId1" Type="http://schemas.openxmlformats.org/officeDocument/2006/relationships/image" Target="../media/image50.wmf"/><Relationship Id="rId6" Type="http://schemas.openxmlformats.org/officeDocument/2006/relationships/image" Target="../media/image60.wmf"/><Relationship Id="rId5" Type="http://schemas.openxmlformats.org/officeDocument/2006/relationships/image" Target="../media/image59.wmf"/><Relationship Id="rId4" Type="http://schemas.openxmlformats.org/officeDocument/2006/relationships/image" Target="../media/image5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76.wmf"/><Relationship Id="rId5" Type="http://schemas.openxmlformats.org/officeDocument/2006/relationships/image" Target="../media/image84.wmf"/><Relationship Id="rId4" Type="http://schemas.openxmlformats.org/officeDocument/2006/relationships/image" Target="../media/image8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CEA5C6-5C5E-4449-B4C3-BA826E36E879}" type="datetimeFigureOut">
              <a:rPr lang="en-GB" smtClean="0"/>
              <a:t>10/07/2019</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7C8E8A-85C7-47BD-AFEA-C0DF946DDB8F}" type="slidenum">
              <a:rPr lang="en-GB" smtClean="0"/>
              <a:t>‹#›</a:t>
            </a:fld>
            <a:endParaRPr lang="en-GB" dirty="0"/>
          </a:p>
        </p:txBody>
      </p:sp>
    </p:spTree>
    <p:extLst>
      <p:ext uri="{BB962C8B-B14F-4D97-AF65-F5344CB8AC3E}">
        <p14:creationId xmlns:p14="http://schemas.microsoft.com/office/powerpoint/2010/main" val="514563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vmlDrawing" Target="../drawings/vmlDrawing12.vml"/><Relationship Id="rId6" Type="http://schemas.openxmlformats.org/officeDocument/2006/relationships/oleObject" Target="../embeddings/oleObject37.bin"/><Relationship Id="rId5" Type="http://schemas.openxmlformats.org/officeDocument/2006/relationships/image" Target="../media/image104.wmf"/><Relationship Id="rId4" Type="http://schemas.openxmlformats.org/officeDocument/2006/relationships/oleObject" Target="../embeddings/oleObject36.bin"/></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An apple is divided into eight equal parts.</a:t>
            </a:r>
          </a:p>
          <a:p>
            <a:r>
              <a:rPr lang="en-GB" sz="1200" i="1" kern="1200" dirty="0" err="1">
                <a:solidFill>
                  <a:schemeClr val="tx1"/>
                </a:solidFill>
                <a:effectLst/>
                <a:latin typeface="+mn-lt"/>
                <a:ea typeface="+mn-ea"/>
                <a:cs typeface="+mn-cs"/>
              </a:rPr>
              <a:t>Onithi</a:t>
            </a:r>
            <a:r>
              <a:rPr lang="en-GB" sz="1200" i="1" kern="1200" dirty="0">
                <a:solidFill>
                  <a:schemeClr val="tx1"/>
                </a:solidFill>
                <a:effectLst/>
                <a:latin typeface="+mn-lt"/>
                <a:ea typeface="+mn-ea"/>
                <a:cs typeface="+mn-cs"/>
              </a:rPr>
              <a:t> eats three-eighths of the apple.</a:t>
            </a:r>
          </a:p>
          <a:p>
            <a:r>
              <a:rPr lang="en-GB" sz="1200" i="1" kern="1200" dirty="0">
                <a:solidFill>
                  <a:schemeClr val="tx1"/>
                </a:solidFill>
                <a:effectLst/>
                <a:latin typeface="+mn-lt"/>
                <a:ea typeface="+mn-ea"/>
                <a:cs typeface="+mn-cs"/>
              </a:rPr>
              <a:t>Joel eats two-eighths of the apple. </a:t>
            </a:r>
          </a:p>
          <a:p>
            <a:r>
              <a:rPr lang="en-GB" sz="1200" i="1" kern="1200" dirty="0">
                <a:solidFill>
                  <a:schemeClr val="tx1"/>
                </a:solidFill>
                <a:effectLst/>
                <a:latin typeface="+mn-lt"/>
                <a:ea typeface="+mn-ea"/>
                <a:cs typeface="+mn-cs"/>
              </a:rPr>
              <a:t>How much of the apple do they eat altogether?</a:t>
            </a:r>
          </a:p>
        </p:txBody>
      </p:sp>
      <p:sp>
        <p:nvSpPr>
          <p:cNvPr id="4" name="Slide Number Placeholder 3"/>
          <p:cNvSpPr>
            <a:spLocks noGrp="1"/>
          </p:cNvSpPr>
          <p:nvPr>
            <p:ph type="sldNum" sz="quarter" idx="10"/>
          </p:nvPr>
        </p:nvSpPr>
        <p:spPr/>
        <p:txBody>
          <a:bodyPr/>
          <a:lstStyle/>
          <a:p>
            <a:fld id="{38B2033A-FB0F-7949-A9F0-CBC790DC54B4}" type="slidenum">
              <a:rPr lang="en-US" smtClean="0"/>
              <a:t>3</a:t>
            </a:fld>
            <a:endParaRPr lang="en-US" dirty="0"/>
          </a:p>
        </p:txBody>
      </p:sp>
    </p:spTree>
    <p:extLst>
      <p:ext uri="{BB962C8B-B14F-4D97-AF65-F5344CB8AC3E}">
        <p14:creationId xmlns:p14="http://schemas.microsoft.com/office/powerpoint/2010/main" val="12424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Dad baked a tray of biscuits.</a:t>
                </a:r>
              </a:p>
              <a:p>
                <a:r>
                  <a:rPr lang="en-GB" sz="1200" i="1" kern="1200" dirty="0">
                    <a:solidFill>
                      <a:schemeClr val="tx1"/>
                    </a:solidFill>
                    <a:effectLst/>
                    <a:latin typeface="+mn-lt"/>
                    <a:ea typeface="+mn-ea"/>
                    <a:cs typeface="+mn-cs"/>
                  </a:rPr>
                  <a:t>Olivia took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3</m:t>
                        </m:r>
                      </m:num>
                      <m:den>
                        <m:r>
                          <a:rPr lang="en-GB" sz="1200" b="0" i="1" kern="1200" smtClean="0">
                            <a:solidFill>
                              <a:schemeClr val="tx1"/>
                            </a:solidFill>
                            <a:effectLst/>
                            <a:latin typeface="Cambria Math" panose="02040503050406030204" pitchFamily="18" charset="0"/>
                            <a:ea typeface="+mn-ea"/>
                            <a:cs typeface="+mn-cs"/>
                          </a:rPr>
                          <m:t>9</m:t>
                        </m:r>
                      </m:den>
                    </m:f>
                  </m:oMath>
                </a14:m>
                <a:r>
                  <a:rPr lang="en-GB" sz="1200" i="1" kern="1200" dirty="0">
                    <a:solidFill>
                      <a:schemeClr val="tx1"/>
                    </a:solidFill>
                    <a:effectLst/>
                    <a:latin typeface="+mn-lt"/>
                    <a:ea typeface="+mn-ea"/>
                    <a:cs typeface="+mn-cs"/>
                  </a:rPr>
                  <a:t> of the biscuits and Dinesh took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4</m:t>
                        </m:r>
                      </m:num>
                      <m:den>
                        <m:r>
                          <a:rPr lang="en-GB" sz="1200" b="0" i="1" kern="1200" smtClean="0">
                            <a:solidFill>
                              <a:schemeClr val="tx1"/>
                            </a:solidFill>
                            <a:effectLst/>
                            <a:latin typeface="Cambria Math" panose="02040503050406030204" pitchFamily="18" charset="0"/>
                            <a:ea typeface="+mn-ea"/>
                            <a:cs typeface="+mn-cs"/>
                          </a:rPr>
                          <m:t>9</m:t>
                        </m:r>
                      </m:den>
                    </m:f>
                  </m:oMath>
                </a14:m>
                <a:r>
                  <a:rPr lang="en-GB" sz="1200" i="1" kern="1200" dirty="0">
                    <a:solidFill>
                      <a:schemeClr val="tx1"/>
                    </a:solidFill>
                    <a:effectLst/>
                    <a:latin typeface="+mn-lt"/>
                    <a:ea typeface="+mn-ea"/>
                    <a:cs typeface="+mn-cs"/>
                  </a:rPr>
                  <a:t> of</a:t>
                </a:r>
                <a:r>
                  <a:rPr lang="en-GB" sz="1200" i="1" kern="1200" baseline="0" dirty="0">
                    <a:solidFill>
                      <a:schemeClr val="tx1"/>
                    </a:solidFill>
                    <a:effectLst/>
                    <a:latin typeface="+mn-lt"/>
                    <a:ea typeface="+mn-ea"/>
                    <a:cs typeface="+mn-cs"/>
                  </a:rPr>
                  <a:t> the biscuits.</a:t>
                </a:r>
              </a:p>
              <a:p>
                <a:r>
                  <a:rPr lang="en-GB" sz="1200" i="1" kern="1200" baseline="0" dirty="0">
                    <a:solidFill>
                      <a:schemeClr val="tx1"/>
                    </a:solidFill>
                    <a:effectLst/>
                    <a:latin typeface="+mn-lt"/>
                    <a:ea typeface="+mn-ea"/>
                    <a:cs typeface="+mn-cs"/>
                  </a:rPr>
                  <a:t>What fraction did they take altogether? </a:t>
                </a:r>
                <a:endParaRPr lang="en-GB" sz="1200" i="1"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Dad baked a tray of biscuits.</a:t>
                </a:r>
              </a:p>
              <a:p>
                <a:r>
                  <a:rPr lang="en-GB" sz="1200" i="1" kern="1200" dirty="0">
                    <a:solidFill>
                      <a:schemeClr val="tx1"/>
                    </a:solidFill>
                    <a:effectLst/>
                    <a:latin typeface="+mn-lt"/>
                    <a:ea typeface="+mn-ea"/>
                    <a:cs typeface="+mn-cs"/>
                  </a:rPr>
                  <a:t>Olivia took </a:t>
                </a:r>
                <a:r>
                  <a:rPr lang="en-GB" sz="1200" b="0" i="0" kern="1200">
                    <a:solidFill>
                      <a:schemeClr val="tx1"/>
                    </a:solidFill>
                    <a:effectLst/>
                    <a:latin typeface="Cambria Math" panose="02040503050406030204" pitchFamily="18" charset="0"/>
                    <a:ea typeface="+mn-ea"/>
                    <a:cs typeface="+mn-cs"/>
                  </a:rPr>
                  <a:t>3/9</a:t>
                </a:r>
                <a:r>
                  <a:rPr lang="en-GB" sz="1200" i="1" kern="1200" dirty="0">
                    <a:solidFill>
                      <a:schemeClr val="tx1"/>
                    </a:solidFill>
                    <a:effectLst/>
                    <a:latin typeface="+mn-lt"/>
                    <a:ea typeface="+mn-ea"/>
                    <a:cs typeface="+mn-cs"/>
                  </a:rPr>
                  <a:t> of the biscuits and Dinesh took </a:t>
                </a:r>
                <a:r>
                  <a:rPr lang="en-GB" sz="1200" b="0" i="0" kern="1200">
                    <a:solidFill>
                      <a:schemeClr val="tx1"/>
                    </a:solidFill>
                    <a:effectLst/>
                    <a:latin typeface="Cambria Math" panose="02040503050406030204" pitchFamily="18" charset="0"/>
                    <a:ea typeface="+mn-ea"/>
                    <a:cs typeface="+mn-cs"/>
                  </a:rPr>
                  <a:t>4/9</a:t>
                </a:r>
                <a:r>
                  <a:rPr lang="en-GB" sz="1200" i="1" kern="1200" dirty="0">
                    <a:solidFill>
                      <a:schemeClr val="tx1"/>
                    </a:solidFill>
                    <a:effectLst/>
                    <a:latin typeface="+mn-lt"/>
                    <a:ea typeface="+mn-ea"/>
                    <a:cs typeface="+mn-cs"/>
                  </a:rPr>
                  <a:t> of</a:t>
                </a:r>
                <a:r>
                  <a:rPr lang="en-GB" sz="1200" i="1" kern="1200" baseline="0" dirty="0">
                    <a:solidFill>
                      <a:schemeClr val="tx1"/>
                    </a:solidFill>
                    <a:effectLst/>
                    <a:latin typeface="+mn-lt"/>
                    <a:ea typeface="+mn-ea"/>
                    <a:cs typeface="+mn-cs"/>
                  </a:rPr>
                  <a:t> the biscuits.</a:t>
                </a:r>
              </a:p>
              <a:p>
                <a:r>
                  <a:rPr lang="en-GB" sz="1200" i="1" kern="1200" baseline="0" dirty="0">
                    <a:solidFill>
                      <a:schemeClr val="tx1"/>
                    </a:solidFill>
                    <a:effectLst/>
                    <a:latin typeface="+mn-lt"/>
                    <a:ea typeface="+mn-ea"/>
                    <a:cs typeface="+mn-cs"/>
                  </a:rPr>
                  <a:t>What fraction did they take altogether? </a:t>
                </a:r>
                <a:endParaRPr lang="en-GB" sz="1200" i="1"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12</a:t>
            </a:fld>
            <a:endParaRPr lang="en-US" dirty="0"/>
          </a:p>
        </p:txBody>
      </p:sp>
    </p:spTree>
    <p:extLst>
      <p:ext uri="{BB962C8B-B14F-4D97-AF65-F5344CB8AC3E}">
        <p14:creationId xmlns:p14="http://schemas.microsoft.com/office/powerpoint/2010/main" val="1908050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Dad baked a tray of biscuits.</a:t>
                </a:r>
              </a:p>
              <a:p>
                <a:r>
                  <a:rPr lang="en-GB" sz="1200" i="1" kern="1200" dirty="0">
                    <a:solidFill>
                      <a:schemeClr val="tx1"/>
                    </a:solidFill>
                    <a:effectLst/>
                    <a:latin typeface="+mn-lt"/>
                    <a:ea typeface="+mn-ea"/>
                    <a:cs typeface="+mn-cs"/>
                  </a:rPr>
                  <a:t>Olivia took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3</m:t>
                        </m:r>
                      </m:num>
                      <m:den>
                        <m:r>
                          <a:rPr lang="en-GB" sz="1200" b="0" i="1" kern="1200" smtClean="0">
                            <a:solidFill>
                              <a:schemeClr val="tx1"/>
                            </a:solidFill>
                            <a:effectLst/>
                            <a:latin typeface="Cambria Math" panose="02040503050406030204" pitchFamily="18" charset="0"/>
                            <a:ea typeface="+mn-ea"/>
                            <a:cs typeface="+mn-cs"/>
                          </a:rPr>
                          <m:t>9</m:t>
                        </m:r>
                      </m:den>
                    </m:f>
                  </m:oMath>
                </a14:m>
                <a:r>
                  <a:rPr lang="en-GB" sz="1200" i="1" kern="1200" dirty="0">
                    <a:solidFill>
                      <a:schemeClr val="tx1"/>
                    </a:solidFill>
                    <a:effectLst/>
                    <a:latin typeface="+mn-lt"/>
                    <a:ea typeface="+mn-ea"/>
                    <a:cs typeface="+mn-cs"/>
                  </a:rPr>
                  <a:t> of the biscuits and Dinesh took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4</m:t>
                        </m:r>
                      </m:num>
                      <m:den>
                        <m:r>
                          <a:rPr lang="en-GB" sz="1200" b="0" i="1" kern="1200" smtClean="0">
                            <a:solidFill>
                              <a:schemeClr val="tx1"/>
                            </a:solidFill>
                            <a:effectLst/>
                            <a:latin typeface="Cambria Math" panose="02040503050406030204" pitchFamily="18" charset="0"/>
                            <a:ea typeface="+mn-ea"/>
                            <a:cs typeface="+mn-cs"/>
                          </a:rPr>
                          <m:t>9</m:t>
                        </m:r>
                      </m:den>
                    </m:f>
                  </m:oMath>
                </a14:m>
                <a:r>
                  <a:rPr lang="en-GB" sz="1200" i="1" kern="1200" dirty="0">
                    <a:solidFill>
                      <a:schemeClr val="tx1"/>
                    </a:solidFill>
                    <a:effectLst/>
                    <a:latin typeface="+mn-lt"/>
                    <a:ea typeface="+mn-ea"/>
                    <a:cs typeface="+mn-cs"/>
                  </a:rPr>
                  <a:t> of</a:t>
                </a:r>
                <a:r>
                  <a:rPr lang="en-GB" sz="1200" i="1" kern="1200" baseline="0" dirty="0">
                    <a:solidFill>
                      <a:schemeClr val="tx1"/>
                    </a:solidFill>
                    <a:effectLst/>
                    <a:latin typeface="+mn-lt"/>
                    <a:ea typeface="+mn-ea"/>
                    <a:cs typeface="+mn-cs"/>
                  </a:rPr>
                  <a:t> the biscuits.</a:t>
                </a:r>
              </a:p>
              <a:p>
                <a:r>
                  <a:rPr lang="en-GB" sz="1200" i="1" kern="1200" baseline="0" dirty="0">
                    <a:solidFill>
                      <a:schemeClr val="tx1"/>
                    </a:solidFill>
                    <a:effectLst/>
                    <a:latin typeface="+mn-lt"/>
                    <a:ea typeface="+mn-ea"/>
                    <a:cs typeface="+mn-cs"/>
                  </a:rPr>
                  <a:t>What fraction did they take altogether? </a:t>
                </a:r>
                <a:endParaRPr lang="en-GB" sz="1200" i="1"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Dad baked a tray of biscuits.</a:t>
                </a:r>
              </a:p>
              <a:p>
                <a:r>
                  <a:rPr lang="en-GB" sz="1200" i="1" kern="1200" dirty="0">
                    <a:solidFill>
                      <a:schemeClr val="tx1"/>
                    </a:solidFill>
                    <a:effectLst/>
                    <a:latin typeface="+mn-lt"/>
                    <a:ea typeface="+mn-ea"/>
                    <a:cs typeface="+mn-cs"/>
                  </a:rPr>
                  <a:t>Olivia took </a:t>
                </a:r>
                <a:r>
                  <a:rPr lang="en-GB" sz="1200" b="0" i="0" kern="1200">
                    <a:solidFill>
                      <a:schemeClr val="tx1"/>
                    </a:solidFill>
                    <a:effectLst/>
                    <a:latin typeface="Cambria Math" panose="02040503050406030204" pitchFamily="18" charset="0"/>
                    <a:ea typeface="+mn-ea"/>
                    <a:cs typeface="+mn-cs"/>
                  </a:rPr>
                  <a:t>3/9</a:t>
                </a:r>
                <a:r>
                  <a:rPr lang="en-GB" sz="1200" i="1" kern="1200" dirty="0">
                    <a:solidFill>
                      <a:schemeClr val="tx1"/>
                    </a:solidFill>
                    <a:effectLst/>
                    <a:latin typeface="+mn-lt"/>
                    <a:ea typeface="+mn-ea"/>
                    <a:cs typeface="+mn-cs"/>
                  </a:rPr>
                  <a:t> of the biscuits and Dinesh took </a:t>
                </a:r>
                <a:r>
                  <a:rPr lang="en-GB" sz="1200" b="0" i="0" kern="1200">
                    <a:solidFill>
                      <a:schemeClr val="tx1"/>
                    </a:solidFill>
                    <a:effectLst/>
                    <a:latin typeface="Cambria Math" panose="02040503050406030204" pitchFamily="18" charset="0"/>
                    <a:ea typeface="+mn-ea"/>
                    <a:cs typeface="+mn-cs"/>
                  </a:rPr>
                  <a:t>4/9</a:t>
                </a:r>
                <a:r>
                  <a:rPr lang="en-GB" sz="1200" i="1" kern="1200" dirty="0">
                    <a:solidFill>
                      <a:schemeClr val="tx1"/>
                    </a:solidFill>
                    <a:effectLst/>
                    <a:latin typeface="+mn-lt"/>
                    <a:ea typeface="+mn-ea"/>
                    <a:cs typeface="+mn-cs"/>
                  </a:rPr>
                  <a:t> of</a:t>
                </a:r>
                <a:r>
                  <a:rPr lang="en-GB" sz="1200" i="1" kern="1200" baseline="0" dirty="0">
                    <a:solidFill>
                      <a:schemeClr val="tx1"/>
                    </a:solidFill>
                    <a:effectLst/>
                    <a:latin typeface="+mn-lt"/>
                    <a:ea typeface="+mn-ea"/>
                    <a:cs typeface="+mn-cs"/>
                  </a:rPr>
                  <a:t> the biscuits.</a:t>
                </a:r>
              </a:p>
              <a:p>
                <a:r>
                  <a:rPr lang="en-GB" sz="1200" i="1" kern="1200" baseline="0" dirty="0">
                    <a:solidFill>
                      <a:schemeClr val="tx1"/>
                    </a:solidFill>
                    <a:effectLst/>
                    <a:latin typeface="+mn-lt"/>
                    <a:ea typeface="+mn-ea"/>
                    <a:cs typeface="+mn-cs"/>
                  </a:rPr>
                  <a:t>What fraction did they take altogether? </a:t>
                </a:r>
                <a:endParaRPr lang="en-GB" sz="1200" i="1"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13</a:t>
            </a:fld>
            <a:endParaRPr lang="en-US" dirty="0"/>
          </a:p>
        </p:txBody>
      </p:sp>
    </p:spTree>
    <p:extLst>
      <p:ext uri="{BB962C8B-B14F-4D97-AF65-F5344CB8AC3E}">
        <p14:creationId xmlns:p14="http://schemas.microsoft.com/office/powerpoint/2010/main" val="747883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14</a:t>
            </a:fld>
            <a:endParaRPr lang="en-US" dirty="0"/>
          </a:p>
        </p:txBody>
      </p:sp>
    </p:spTree>
    <p:extLst>
      <p:ext uri="{BB962C8B-B14F-4D97-AF65-F5344CB8AC3E}">
        <p14:creationId xmlns:p14="http://schemas.microsoft.com/office/powerpoint/2010/main" val="1334772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I ate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kern="1200">
                            <a:solidFill>
                              <a:schemeClr val="tx1"/>
                            </a:solidFill>
                            <a:effectLst/>
                            <a:latin typeface="Cambria Math" panose="02040503050406030204" pitchFamily="18" charset="0"/>
                            <a:ea typeface="+mn-ea"/>
                            <a:cs typeface="+mn-cs"/>
                          </a:rPr>
                          <m:t>1</m:t>
                        </m:r>
                      </m:num>
                      <m:den>
                        <m:r>
                          <a:rPr lang="en-GB" sz="1200" kern="1200">
                            <a:solidFill>
                              <a:schemeClr val="tx1"/>
                            </a:solidFill>
                            <a:effectLst/>
                            <a:latin typeface="Cambria Math" panose="02040503050406030204" pitchFamily="18" charset="0"/>
                            <a:ea typeface="+mn-ea"/>
                            <a:cs typeface="+mn-cs"/>
                          </a:rPr>
                          <m:t>6</m:t>
                        </m:r>
                      </m:den>
                    </m:f>
                  </m:oMath>
                </a14:m>
                <a:r>
                  <a:rPr lang="en-GB" sz="1200" i="1" kern="1200" dirty="0">
                    <a:solidFill>
                      <a:schemeClr val="tx1"/>
                    </a:solidFill>
                    <a:effectLst/>
                    <a:latin typeface="+mn-lt"/>
                    <a:ea typeface="+mn-ea"/>
                    <a:cs typeface="+mn-cs"/>
                  </a:rPr>
                  <a:t> of the chocolates and gave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3</m:t>
                        </m:r>
                      </m:num>
                      <m:den>
                        <m:r>
                          <a:rPr lang="en-GB" sz="1200" i="1" kern="1200">
                            <a:solidFill>
                              <a:schemeClr val="tx1"/>
                            </a:solidFill>
                            <a:effectLst/>
                            <a:latin typeface="Cambria Math" panose="02040503050406030204" pitchFamily="18" charset="0"/>
                            <a:ea typeface="+mn-ea"/>
                            <a:cs typeface="+mn-cs"/>
                          </a:rPr>
                          <m:t>6</m:t>
                        </m:r>
                      </m:den>
                    </m:f>
                  </m:oMath>
                </a14:m>
                <a:r>
                  <a:rPr lang="en-GB" sz="1200" i="1" kern="1200" dirty="0">
                    <a:solidFill>
                      <a:schemeClr val="tx1"/>
                    </a:solidFill>
                    <a:effectLst/>
                    <a:latin typeface="+mn-lt"/>
                    <a:ea typeface="+mn-ea"/>
                    <a:cs typeface="+mn-cs"/>
                  </a:rPr>
                  <a:t> of them to my family.</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fraction has been eaten?</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fraction is left?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How many chocolates are left?</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I ate </a:t>
                </a:r>
                <a:r>
                  <a:rPr lang="en-GB" sz="1200" i="0" kern="1200">
                    <a:solidFill>
                      <a:schemeClr val="tx1"/>
                    </a:solidFill>
                    <a:effectLst/>
                    <a:latin typeface="+mn-lt"/>
                    <a:ea typeface="+mn-ea"/>
                    <a:cs typeface="+mn-cs"/>
                  </a:rPr>
                  <a:t>1/6</a:t>
                </a:r>
                <a:r>
                  <a:rPr lang="en-GB" sz="1200" i="1" kern="1200" dirty="0">
                    <a:solidFill>
                      <a:schemeClr val="tx1"/>
                    </a:solidFill>
                    <a:effectLst/>
                    <a:latin typeface="+mn-lt"/>
                    <a:ea typeface="+mn-ea"/>
                    <a:cs typeface="+mn-cs"/>
                  </a:rPr>
                  <a:t> of the chocolates myself and gave </a:t>
                </a:r>
                <a:r>
                  <a:rPr lang="en-GB" sz="1200" i="0" kern="1200">
                    <a:solidFill>
                      <a:schemeClr val="tx1"/>
                    </a:solidFill>
                    <a:effectLst/>
                    <a:latin typeface="+mn-lt"/>
                    <a:ea typeface="+mn-ea"/>
                    <a:cs typeface="+mn-cs"/>
                  </a:rPr>
                  <a:t>3/6</a:t>
                </a:r>
                <a:r>
                  <a:rPr lang="en-GB" sz="1200" i="1" kern="1200" dirty="0">
                    <a:solidFill>
                      <a:schemeClr val="tx1"/>
                    </a:solidFill>
                    <a:effectLst/>
                    <a:latin typeface="+mn-lt"/>
                    <a:ea typeface="+mn-ea"/>
                    <a:cs typeface="+mn-cs"/>
                  </a:rPr>
                  <a:t> of them to my family.</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fraction has been eaten?</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fraction is left?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How many chocolates are left?</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15</a:t>
            </a:fld>
            <a:endParaRPr lang="en-US" dirty="0"/>
          </a:p>
        </p:txBody>
      </p:sp>
    </p:spTree>
    <p:extLst>
      <p:ext uri="{BB962C8B-B14F-4D97-AF65-F5344CB8AC3E}">
        <p14:creationId xmlns:p14="http://schemas.microsoft.com/office/powerpoint/2010/main" val="792552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There is eight-ninths of a full box of biscuits.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Each biscuit is one-ninth of a box.</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If three biscuits are taken, what fraction of the box remains?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16</a:t>
            </a:fld>
            <a:endParaRPr lang="en-US" dirty="0"/>
          </a:p>
        </p:txBody>
      </p:sp>
    </p:spTree>
    <p:extLst>
      <p:ext uri="{BB962C8B-B14F-4D97-AF65-F5344CB8AC3E}">
        <p14:creationId xmlns:p14="http://schemas.microsoft.com/office/powerpoint/2010/main" val="4160177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There is eight-ninths of a full box of biscuits.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Each biscuit is one-ninth of a box.</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If three biscuits are taken, what fraction of the box remains?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17</a:t>
            </a:fld>
            <a:endParaRPr lang="en-US" dirty="0"/>
          </a:p>
        </p:txBody>
      </p:sp>
    </p:spTree>
    <p:extLst>
      <p:ext uri="{BB962C8B-B14F-4D97-AF65-F5344CB8AC3E}">
        <p14:creationId xmlns:p14="http://schemas.microsoft.com/office/powerpoint/2010/main" val="3545123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i="1" kern="1200" dirty="0">
                <a:solidFill>
                  <a:schemeClr val="tx1"/>
                </a:solidFill>
                <a:effectLst/>
                <a:latin typeface="+mn-lt"/>
                <a:ea typeface="+mn-ea"/>
                <a:cs typeface="+mn-cs"/>
              </a:rPr>
              <a:t>‘Eight one-ninths minus three one-ninths is equal to five one-ninths.’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And</a:t>
            </a:r>
          </a:p>
          <a:p>
            <a:pPr lvl="0"/>
            <a:r>
              <a:rPr lang="en-GB" sz="1200" i="1" kern="1200" dirty="0">
                <a:solidFill>
                  <a:schemeClr val="tx1"/>
                </a:solidFill>
                <a:effectLst/>
                <a:latin typeface="+mn-lt"/>
                <a:ea typeface="+mn-ea"/>
                <a:cs typeface="+mn-cs"/>
              </a:rPr>
              <a:t>‘Eight-ninths minus three-ninths is equal to five-ninths.’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18</a:t>
            </a:fld>
            <a:endParaRPr lang="en-US" dirty="0"/>
          </a:p>
        </p:txBody>
      </p:sp>
    </p:spTree>
    <p:extLst>
      <p:ext uri="{BB962C8B-B14F-4D97-AF65-F5344CB8AC3E}">
        <p14:creationId xmlns:p14="http://schemas.microsoft.com/office/powerpoint/2010/main" val="2674860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There is eight-ninths of a full box of biscuits.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Each biscuit is one-ninth of a box.</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If three biscuits are taken, what fraction of the box remains?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19</a:t>
            </a:fld>
            <a:endParaRPr lang="en-US" dirty="0"/>
          </a:p>
        </p:txBody>
      </p:sp>
    </p:spTree>
    <p:extLst>
      <p:ext uri="{BB962C8B-B14F-4D97-AF65-F5344CB8AC3E}">
        <p14:creationId xmlns:p14="http://schemas.microsoft.com/office/powerpoint/2010/main" val="219884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There is eight-ninths of a full box of biscuits.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Each biscuit is one-ninth of a box.</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If three biscuits are taken, what fraction of the box remains?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20</a:t>
            </a:fld>
            <a:endParaRPr lang="en-US" dirty="0"/>
          </a:p>
        </p:txBody>
      </p:sp>
    </p:spTree>
    <p:extLst>
      <p:ext uri="{BB962C8B-B14F-4D97-AF65-F5344CB8AC3E}">
        <p14:creationId xmlns:p14="http://schemas.microsoft.com/office/powerpoint/2010/main" val="3085862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(First) There is eight-ninths of a full box…</a:t>
            </a:r>
          </a:p>
          <a:p>
            <a:r>
              <a:rPr lang="en-GB" sz="1200" i="1" kern="1200" dirty="0">
                <a:solidFill>
                  <a:schemeClr val="tx1"/>
                </a:solidFill>
                <a:effectLst/>
                <a:latin typeface="+mn-lt"/>
                <a:ea typeface="+mn-ea"/>
                <a:cs typeface="+mn-cs"/>
              </a:rPr>
              <a:t>(Then) Three-ninths of the box is taken…</a:t>
            </a:r>
          </a:p>
          <a:p>
            <a:r>
              <a:rPr lang="en-GB" sz="1200" i="1" kern="1200" dirty="0">
                <a:solidFill>
                  <a:schemeClr val="tx1"/>
                </a:solidFill>
                <a:effectLst/>
                <a:latin typeface="+mn-lt"/>
                <a:ea typeface="+mn-ea"/>
                <a:cs typeface="+mn-cs"/>
              </a:rPr>
              <a:t>(Now) There is five-ninths of a box left.</a:t>
            </a:r>
          </a:p>
          <a:p>
            <a:r>
              <a:rPr lang="en-GB" sz="1200" i="1" kern="1200" dirty="0">
                <a:solidFill>
                  <a:schemeClr val="tx1"/>
                </a:solidFill>
                <a:effectLst/>
                <a:latin typeface="+mn-lt"/>
                <a:ea typeface="+mn-ea"/>
                <a:cs typeface="+mn-cs"/>
              </a:rPr>
              <a:t>Summarise as:</a:t>
            </a:r>
          </a:p>
          <a:p>
            <a:pPr marL="171450" indent="-171450">
              <a:buFont typeface="Arial" panose="020B0604020202020204" pitchFamily="34" charset="0"/>
              <a:buChar char="•"/>
            </a:pPr>
            <a:r>
              <a:rPr lang="en-GB" sz="1200" i="1" kern="1200" dirty="0">
                <a:solidFill>
                  <a:schemeClr val="tx1"/>
                </a:solidFill>
                <a:effectLst/>
                <a:latin typeface="+mn-lt"/>
                <a:ea typeface="+mn-ea"/>
                <a:cs typeface="+mn-cs"/>
              </a:rPr>
              <a:t>Eight one-ninths minus three one-ninths is five one-ninths.</a:t>
            </a:r>
          </a:p>
          <a:p>
            <a:pPr marL="0" indent="0">
              <a:buFont typeface="Arial" panose="020B0604020202020204" pitchFamily="34" charset="0"/>
              <a:buNone/>
            </a:pPr>
            <a:r>
              <a:rPr lang="en-GB" sz="1200" i="1" kern="1200" dirty="0">
                <a:solidFill>
                  <a:schemeClr val="tx1"/>
                </a:solidFill>
                <a:effectLst/>
                <a:latin typeface="+mn-lt"/>
                <a:ea typeface="+mn-ea"/>
                <a:cs typeface="+mn-cs"/>
              </a:rPr>
              <a:t>And</a:t>
            </a:r>
          </a:p>
          <a:p>
            <a:pPr marL="171450" indent="-171450">
              <a:buFont typeface="Arial" panose="020B0604020202020204" pitchFamily="34" charset="0"/>
              <a:buChar char="•"/>
            </a:pPr>
            <a:r>
              <a:rPr lang="en-GB" sz="1200" i="1" kern="1200" dirty="0">
                <a:solidFill>
                  <a:schemeClr val="tx1"/>
                </a:solidFill>
                <a:effectLst/>
                <a:latin typeface="+mn-lt"/>
                <a:ea typeface="+mn-ea"/>
                <a:cs typeface="+mn-cs"/>
              </a:rPr>
              <a:t>Eight-ninths minus three-ninths is five-ninths </a:t>
            </a:r>
          </a:p>
        </p:txBody>
      </p:sp>
      <p:sp>
        <p:nvSpPr>
          <p:cNvPr id="4" name="Slide Number Placeholder 3"/>
          <p:cNvSpPr>
            <a:spLocks noGrp="1"/>
          </p:cNvSpPr>
          <p:nvPr>
            <p:ph type="sldNum" sz="quarter" idx="10"/>
          </p:nvPr>
        </p:nvSpPr>
        <p:spPr/>
        <p:txBody>
          <a:bodyPr/>
          <a:lstStyle/>
          <a:p>
            <a:fld id="{38B2033A-FB0F-7949-A9F0-CBC790DC54B4}" type="slidenum">
              <a:rPr lang="en-US" smtClean="0"/>
              <a:t>21</a:t>
            </a:fld>
            <a:endParaRPr lang="en-US" dirty="0"/>
          </a:p>
        </p:txBody>
      </p:sp>
    </p:spTree>
    <p:extLst>
      <p:ext uri="{BB962C8B-B14F-4D97-AF65-F5344CB8AC3E}">
        <p14:creationId xmlns:p14="http://schemas.microsoft.com/office/powerpoint/2010/main" val="3267399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An apple is divided into eight equal parts.</a:t>
            </a:r>
          </a:p>
          <a:p>
            <a:r>
              <a:rPr lang="en-GB" sz="1200" i="1" kern="1200" dirty="0" err="1">
                <a:solidFill>
                  <a:schemeClr val="tx1"/>
                </a:solidFill>
                <a:effectLst/>
                <a:latin typeface="+mn-lt"/>
                <a:ea typeface="+mn-ea"/>
                <a:cs typeface="+mn-cs"/>
              </a:rPr>
              <a:t>Onithi</a:t>
            </a:r>
            <a:r>
              <a:rPr lang="en-GB" sz="1200" i="1" kern="1200" dirty="0">
                <a:solidFill>
                  <a:schemeClr val="tx1"/>
                </a:solidFill>
                <a:effectLst/>
                <a:latin typeface="+mn-lt"/>
                <a:ea typeface="+mn-ea"/>
                <a:cs typeface="+mn-cs"/>
              </a:rPr>
              <a:t> eats three-eighths of the apple.</a:t>
            </a:r>
          </a:p>
          <a:p>
            <a:r>
              <a:rPr lang="en-GB" sz="1200" i="1" kern="1200" dirty="0">
                <a:solidFill>
                  <a:schemeClr val="tx1"/>
                </a:solidFill>
                <a:effectLst/>
                <a:latin typeface="+mn-lt"/>
                <a:ea typeface="+mn-ea"/>
                <a:cs typeface="+mn-cs"/>
              </a:rPr>
              <a:t>Joel eats two-eighths of the apple. </a:t>
            </a:r>
          </a:p>
          <a:p>
            <a:r>
              <a:rPr lang="en-GB" sz="1200" i="1" kern="1200" dirty="0">
                <a:solidFill>
                  <a:schemeClr val="tx1"/>
                </a:solidFill>
                <a:effectLst/>
                <a:latin typeface="+mn-lt"/>
                <a:ea typeface="+mn-ea"/>
                <a:cs typeface="+mn-cs"/>
              </a:rPr>
              <a:t>How much of the apple do they eat altogether?</a:t>
            </a:r>
          </a:p>
        </p:txBody>
      </p:sp>
      <p:sp>
        <p:nvSpPr>
          <p:cNvPr id="4" name="Slide Number Placeholder 3"/>
          <p:cNvSpPr>
            <a:spLocks noGrp="1"/>
          </p:cNvSpPr>
          <p:nvPr>
            <p:ph type="sldNum" sz="quarter" idx="10"/>
          </p:nvPr>
        </p:nvSpPr>
        <p:spPr/>
        <p:txBody>
          <a:bodyPr/>
          <a:lstStyle/>
          <a:p>
            <a:fld id="{38B2033A-FB0F-7949-A9F0-CBC790DC54B4}" type="slidenum">
              <a:rPr lang="en-US" smtClean="0"/>
              <a:t>4</a:t>
            </a:fld>
            <a:endParaRPr lang="en-US" dirty="0"/>
          </a:p>
        </p:txBody>
      </p:sp>
    </p:spTree>
    <p:extLst>
      <p:ext uri="{BB962C8B-B14F-4D97-AF65-F5344CB8AC3E}">
        <p14:creationId xmlns:p14="http://schemas.microsoft.com/office/powerpoint/2010/main" val="2921406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A beetle was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8</m:t>
                        </m:r>
                      </m:num>
                      <m:den>
                        <m:r>
                          <a:rPr lang="en-GB" sz="1200" b="0" i="1" kern="1200" smtClean="0">
                            <a:solidFill>
                              <a:schemeClr val="tx1"/>
                            </a:solidFill>
                            <a:effectLst/>
                            <a:latin typeface="Cambria Math" panose="02040503050406030204" pitchFamily="18" charset="0"/>
                            <a:ea typeface="+mn-ea"/>
                            <a:cs typeface="+mn-cs"/>
                          </a:rPr>
                          <m:t>10</m:t>
                        </m:r>
                      </m:den>
                    </m:f>
                  </m:oMath>
                </a14:m>
                <a:r>
                  <a:rPr lang="en-GB" sz="1200" i="1" kern="1200" dirty="0">
                    <a:solidFill>
                      <a:schemeClr val="tx1"/>
                    </a:solidFill>
                    <a:effectLst/>
                    <a:latin typeface="+mn-lt"/>
                    <a:ea typeface="+mn-ea"/>
                    <a:cs typeface="+mn-cs"/>
                  </a:rPr>
                  <a:t> m</a:t>
                </a:r>
                <a:r>
                  <a:rPr lang="en-GB" sz="1200" i="1" kern="1200" baseline="0" dirty="0">
                    <a:solidFill>
                      <a:schemeClr val="tx1"/>
                    </a:solidFill>
                    <a:effectLst/>
                    <a:latin typeface="+mn-lt"/>
                    <a:ea typeface="+mn-ea"/>
                    <a:cs typeface="+mn-cs"/>
                  </a:rPr>
                  <a:t> away from its hole. It walked</a:t>
                </a:r>
                <a:r>
                  <a:rPr lang="en-GB" sz="1200" i="1" kern="1200" dirty="0">
                    <a:solidFill>
                      <a:schemeClr val="tx1"/>
                    </a:solidFill>
                    <a:effectLst/>
                    <a:latin typeface="+mn-lt"/>
                    <a:ea typeface="+mn-ea"/>
                    <a:cs typeface="+mn-cs"/>
                  </a:rPr>
                  <a:t>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2</m:t>
                        </m:r>
                      </m:num>
                      <m:den>
                        <m:r>
                          <a:rPr lang="en-GB" sz="1200" b="0" i="1" kern="1200" smtClean="0">
                            <a:solidFill>
                              <a:schemeClr val="tx1"/>
                            </a:solidFill>
                            <a:effectLst/>
                            <a:latin typeface="Cambria Math" panose="02040503050406030204" pitchFamily="18" charset="0"/>
                            <a:ea typeface="+mn-ea"/>
                            <a:cs typeface="+mn-cs"/>
                          </a:rPr>
                          <m:t>10</m:t>
                        </m:r>
                      </m:den>
                    </m:f>
                  </m:oMath>
                </a14:m>
                <a:r>
                  <a:rPr lang="en-GB" sz="1200" i="1" kern="1200" dirty="0">
                    <a:solidFill>
                      <a:schemeClr val="tx1"/>
                    </a:solidFill>
                    <a:effectLst/>
                    <a:latin typeface="+mn-lt"/>
                    <a:ea typeface="+mn-ea"/>
                    <a:cs typeface="+mn-cs"/>
                  </a:rPr>
                  <a:t> m towards the hole.</a:t>
                </a:r>
              </a:p>
              <a:p>
                <a:r>
                  <a:rPr lang="en-GB" sz="1200" i="1" kern="1200" dirty="0">
                    <a:solidFill>
                      <a:schemeClr val="tx1"/>
                    </a:solidFill>
                    <a:effectLst/>
                    <a:latin typeface="+mn-lt"/>
                    <a:ea typeface="+mn-ea"/>
                    <a:cs typeface="+mn-cs"/>
                  </a:rPr>
                  <a:t>How much further did the beetle need to walk to get to its hole?</a:t>
                </a: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A beetle was </a:t>
                </a:r>
                <a:r>
                  <a:rPr lang="en-GB" sz="1200" b="0" i="0" kern="1200">
                    <a:solidFill>
                      <a:schemeClr val="tx1"/>
                    </a:solidFill>
                    <a:effectLst/>
                    <a:latin typeface="Cambria Math" panose="02040503050406030204" pitchFamily="18" charset="0"/>
                    <a:ea typeface="+mn-ea"/>
                    <a:cs typeface="+mn-cs"/>
                  </a:rPr>
                  <a:t>8/10</a:t>
                </a:r>
                <a:r>
                  <a:rPr lang="en-GB" sz="1200" i="1" kern="1200" dirty="0">
                    <a:solidFill>
                      <a:schemeClr val="tx1"/>
                    </a:solidFill>
                    <a:effectLst/>
                    <a:latin typeface="+mn-lt"/>
                    <a:ea typeface="+mn-ea"/>
                    <a:cs typeface="+mn-cs"/>
                  </a:rPr>
                  <a:t> m</a:t>
                </a:r>
                <a:r>
                  <a:rPr lang="en-GB" sz="1200" i="1" kern="1200" baseline="0" dirty="0">
                    <a:solidFill>
                      <a:schemeClr val="tx1"/>
                    </a:solidFill>
                    <a:effectLst/>
                    <a:latin typeface="+mn-lt"/>
                    <a:ea typeface="+mn-ea"/>
                    <a:cs typeface="+mn-cs"/>
                  </a:rPr>
                  <a:t> away from its hole. It walked</a:t>
                </a:r>
                <a:r>
                  <a:rPr lang="en-GB" sz="1200" i="1" kern="1200" dirty="0">
                    <a:solidFill>
                      <a:schemeClr val="tx1"/>
                    </a:solidFill>
                    <a:effectLst/>
                    <a:latin typeface="+mn-lt"/>
                    <a:ea typeface="+mn-ea"/>
                    <a:cs typeface="+mn-cs"/>
                  </a:rPr>
                  <a:t> </a:t>
                </a:r>
                <a:r>
                  <a:rPr lang="en-GB" sz="1200" b="0" i="0" kern="1200">
                    <a:solidFill>
                      <a:schemeClr val="tx1"/>
                    </a:solidFill>
                    <a:effectLst/>
                    <a:latin typeface="Cambria Math" panose="02040503050406030204" pitchFamily="18" charset="0"/>
                    <a:ea typeface="+mn-ea"/>
                    <a:cs typeface="+mn-cs"/>
                  </a:rPr>
                  <a:t>2/10</a:t>
                </a:r>
                <a:r>
                  <a:rPr lang="en-GB" sz="1200" i="1" kern="1200" dirty="0">
                    <a:solidFill>
                      <a:schemeClr val="tx1"/>
                    </a:solidFill>
                    <a:effectLst/>
                    <a:latin typeface="+mn-lt"/>
                    <a:ea typeface="+mn-ea"/>
                    <a:cs typeface="+mn-cs"/>
                  </a:rPr>
                  <a:t> towards the hole.</a:t>
                </a:r>
              </a:p>
              <a:p>
                <a:r>
                  <a:rPr lang="en-GB" sz="1200" i="1" kern="1200" dirty="0">
                    <a:solidFill>
                      <a:schemeClr val="tx1"/>
                    </a:solidFill>
                    <a:effectLst/>
                    <a:latin typeface="+mn-lt"/>
                    <a:ea typeface="+mn-ea"/>
                    <a:cs typeface="+mn-cs"/>
                  </a:rPr>
                  <a:t>How much further did it need to walk?</a:t>
                </a: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22</a:t>
            </a:fld>
            <a:endParaRPr lang="en-US" dirty="0"/>
          </a:p>
        </p:txBody>
      </p:sp>
      <p:graphicFrame>
        <p:nvGraphicFramePr>
          <p:cNvPr id="5" name="Object 4">
            <a:extLst>
              <a:ext uri="{FF2B5EF4-FFF2-40B4-BE49-F238E27FC236}">
                <a16:creationId xmlns:a16="http://schemas.microsoft.com/office/drawing/2014/main" id="{F470B71E-1BF5-4405-9412-8F5DA7BFC532}"/>
              </a:ext>
            </a:extLst>
          </p:cNvPr>
          <p:cNvGraphicFramePr>
            <a:graphicFrameLocks noChangeAspect="1"/>
          </p:cNvGraphicFramePr>
          <p:nvPr>
            <p:extLst>
              <p:ext uri="{D42A27DB-BD31-4B8C-83A1-F6EECF244321}">
                <p14:modId xmlns:p14="http://schemas.microsoft.com/office/powerpoint/2010/main" val="3985135279"/>
              </p:ext>
            </p:extLst>
          </p:nvPr>
        </p:nvGraphicFramePr>
        <p:xfrm>
          <a:off x="1143000" y="4411663"/>
          <a:ext cx="4572000" cy="320675"/>
        </p:xfrm>
        <a:graphic>
          <a:graphicData uri="http://schemas.openxmlformats.org/presentationml/2006/ole">
            <mc:AlternateContent xmlns:mc="http://schemas.openxmlformats.org/markup-compatibility/2006">
              <mc:Choice xmlns:v="urn:schemas-microsoft-com:vml" Requires="v">
                <p:oleObj spid="_x0000_s85092" name="Equation" r:id="rId4" imgW="7962840" imgH="558720" progId="Equation.DSMT4">
                  <p:embed/>
                </p:oleObj>
              </mc:Choice>
              <mc:Fallback>
                <p:oleObj name="Equation" r:id="rId4" imgW="7962840" imgH="558720" progId="Equation.DSMT4">
                  <p:embed/>
                  <p:pic>
                    <p:nvPicPr>
                      <p:cNvPr id="0" name=""/>
                      <p:cNvPicPr/>
                      <p:nvPr/>
                    </p:nvPicPr>
                    <p:blipFill>
                      <a:blip r:embed="rId5"/>
                      <a:stretch>
                        <a:fillRect/>
                      </a:stretch>
                    </p:blipFill>
                    <p:spPr>
                      <a:xfrm>
                        <a:off x="1143000" y="4411663"/>
                        <a:ext cx="4572000" cy="32067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E4C8383C-1BED-44EB-B85F-9B2A3D6A95BD}"/>
              </a:ext>
            </a:extLst>
          </p:cNvPr>
          <p:cNvGraphicFramePr>
            <a:graphicFrameLocks noChangeAspect="1"/>
          </p:cNvGraphicFramePr>
          <p:nvPr>
            <p:extLst>
              <p:ext uri="{D42A27DB-BD31-4B8C-83A1-F6EECF244321}">
                <p14:modId xmlns:p14="http://schemas.microsoft.com/office/powerpoint/2010/main" val="2922720973"/>
              </p:ext>
            </p:extLst>
          </p:nvPr>
        </p:nvGraphicFramePr>
        <p:xfrm>
          <a:off x="1143000" y="4411663"/>
          <a:ext cx="4572000" cy="320675"/>
        </p:xfrm>
        <a:graphic>
          <a:graphicData uri="http://schemas.openxmlformats.org/presentationml/2006/ole">
            <mc:AlternateContent xmlns:mc="http://schemas.openxmlformats.org/markup-compatibility/2006">
              <mc:Choice xmlns:v="urn:schemas-microsoft-com:vml" Requires="v">
                <p:oleObj spid="_x0000_s85093" name="Equation" r:id="rId6" imgW="7962840" imgH="558720" progId="Equation.DSMT4">
                  <p:embed/>
                </p:oleObj>
              </mc:Choice>
              <mc:Fallback>
                <p:oleObj name="Equation" r:id="rId6" imgW="7962840" imgH="558720" progId="Equation.DSMT4">
                  <p:embed/>
                  <p:pic>
                    <p:nvPicPr>
                      <p:cNvPr id="0" name=""/>
                      <p:cNvPicPr/>
                      <p:nvPr/>
                    </p:nvPicPr>
                    <p:blipFill>
                      <a:blip r:embed="rId5"/>
                      <a:stretch>
                        <a:fillRect/>
                      </a:stretch>
                    </p:blipFill>
                    <p:spPr>
                      <a:xfrm>
                        <a:off x="1143000" y="4411663"/>
                        <a:ext cx="4572000" cy="320675"/>
                      </a:xfrm>
                      <a:prstGeom prst="rect">
                        <a:avLst/>
                      </a:prstGeom>
                    </p:spPr>
                  </p:pic>
                </p:oleObj>
              </mc:Fallback>
            </mc:AlternateContent>
          </a:graphicData>
        </a:graphic>
      </p:graphicFrame>
    </p:spTree>
    <p:extLst>
      <p:ext uri="{BB962C8B-B14F-4D97-AF65-F5344CB8AC3E}">
        <p14:creationId xmlns:p14="http://schemas.microsoft.com/office/powerpoint/2010/main" val="1673244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A beetle was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8</m:t>
                        </m:r>
                      </m:num>
                      <m:den>
                        <m:r>
                          <a:rPr lang="en-GB" sz="1200" b="0" i="1" kern="1200" smtClean="0">
                            <a:solidFill>
                              <a:schemeClr val="tx1"/>
                            </a:solidFill>
                            <a:effectLst/>
                            <a:latin typeface="Cambria Math" panose="02040503050406030204" pitchFamily="18" charset="0"/>
                            <a:ea typeface="+mn-ea"/>
                            <a:cs typeface="+mn-cs"/>
                          </a:rPr>
                          <m:t>10</m:t>
                        </m:r>
                      </m:den>
                    </m:f>
                  </m:oMath>
                </a14:m>
                <a:r>
                  <a:rPr lang="en-GB" sz="1200" i="1" kern="1200" dirty="0">
                    <a:solidFill>
                      <a:schemeClr val="tx1"/>
                    </a:solidFill>
                    <a:effectLst/>
                    <a:latin typeface="+mn-lt"/>
                    <a:ea typeface="+mn-ea"/>
                    <a:cs typeface="+mn-cs"/>
                  </a:rPr>
                  <a:t> m</a:t>
                </a:r>
                <a:r>
                  <a:rPr lang="en-GB" sz="1200" i="1" kern="1200" baseline="0" dirty="0">
                    <a:solidFill>
                      <a:schemeClr val="tx1"/>
                    </a:solidFill>
                    <a:effectLst/>
                    <a:latin typeface="+mn-lt"/>
                    <a:ea typeface="+mn-ea"/>
                    <a:cs typeface="+mn-cs"/>
                  </a:rPr>
                  <a:t> away from its hole. It walked</a:t>
                </a:r>
                <a:r>
                  <a:rPr lang="en-GB" sz="1200" i="1" kern="1200" dirty="0">
                    <a:solidFill>
                      <a:schemeClr val="tx1"/>
                    </a:solidFill>
                    <a:effectLst/>
                    <a:latin typeface="+mn-lt"/>
                    <a:ea typeface="+mn-ea"/>
                    <a:cs typeface="+mn-cs"/>
                  </a:rPr>
                  <a:t>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2</m:t>
                        </m:r>
                      </m:num>
                      <m:den>
                        <m:r>
                          <a:rPr lang="en-GB" sz="1200" b="0" i="1" kern="1200" smtClean="0">
                            <a:solidFill>
                              <a:schemeClr val="tx1"/>
                            </a:solidFill>
                            <a:effectLst/>
                            <a:latin typeface="Cambria Math" panose="02040503050406030204" pitchFamily="18" charset="0"/>
                            <a:ea typeface="+mn-ea"/>
                            <a:cs typeface="+mn-cs"/>
                          </a:rPr>
                          <m:t>10</m:t>
                        </m:r>
                      </m:den>
                    </m:f>
                  </m:oMath>
                </a14:m>
                <a:r>
                  <a:rPr lang="en-GB" sz="1200" i="1" kern="1200" dirty="0">
                    <a:solidFill>
                      <a:schemeClr val="tx1"/>
                    </a:solidFill>
                    <a:effectLst/>
                    <a:latin typeface="+mn-lt"/>
                    <a:ea typeface="+mn-ea"/>
                    <a:cs typeface="+mn-cs"/>
                  </a:rPr>
                  <a:t> m towards the hole.</a:t>
                </a:r>
              </a:p>
              <a:p>
                <a:r>
                  <a:rPr lang="en-GB" sz="1200" i="1" kern="1200" dirty="0">
                    <a:solidFill>
                      <a:schemeClr val="tx1"/>
                    </a:solidFill>
                    <a:effectLst/>
                    <a:latin typeface="+mn-lt"/>
                    <a:ea typeface="+mn-ea"/>
                    <a:cs typeface="+mn-cs"/>
                  </a:rPr>
                  <a:t>How much further did the beetle need to walk to get to its hole?</a:t>
                </a:r>
              </a:p>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A beetle was </a:t>
                </a:r>
                <a:r>
                  <a:rPr lang="en-GB" sz="1200" b="0" i="0" kern="1200">
                    <a:solidFill>
                      <a:schemeClr val="tx1"/>
                    </a:solidFill>
                    <a:effectLst/>
                    <a:latin typeface="Cambria Math" panose="02040503050406030204" pitchFamily="18" charset="0"/>
                    <a:ea typeface="+mn-ea"/>
                    <a:cs typeface="+mn-cs"/>
                  </a:rPr>
                  <a:t>8/10</a:t>
                </a:r>
                <a:r>
                  <a:rPr lang="en-GB" sz="1200" i="1" kern="1200" dirty="0">
                    <a:solidFill>
                      <a:schemeClr val="tx1"/>
                    </a:solidFill>
                    <a:effectLst/>
                    <a:latin typeface="+mn-lt"/>
                    <a:ea typeface="+mn-ea"/>
                    <a:cs typeface="+mn-cs"/>
                  </a:rPr>
                  <a:t> m</a:t>
                </a:r>
                <a:r>
                  <a:rPr lang="en-GB" sz="1200" i="1" kern="1200" baseline="0" dirty="0">
                    <a:solidFill>
                      <a:schemeClr val="tx1"/>
                    </a:solidFill>
                    <a:effectLst/>
                    <a:latin typeface="+mn-lt"/>
                    <a:ea typeface="+mn-ea"/>
                    <a:cs typeface="+mn-cs"/>
                  </a:rPr>
                  <a:t> away from its hole. It walked</a:t>
                </a:r>
                <a:r>
                  <a:rPr lang="en-GB" sz="1200" i="1" kern="1200" dirty="0">
                    <a:solidFill>
                      <a:schemeClr val="tx1"/>
                    </a:solidFill>
                    <a:effectLst/>
                    <a:latin typeface="+mn-lt"/>
                    <a:ea typeface="+mn-ea"/>
                    <a:cs typeface="+mn-cs"/>
                  </a:rPr>
                  <a:t> </a:t>
                </a:r>
                <a:r>
                  <a:rPr lang="en-GB" sz="1200" b="0" i="0" kern="1200">
                    <a:solidFill>
                      <a:schemeClr val="tx1"/>
                    </a:solidFill>
                    <a:effectLst/>
                    <a:latin typeface="Cambria Math" panose="02040503050406030204" pitchFamily="18" charset="0"/>
                    <a:ea typeface="+mn-ea"/>
                    <a:cs typeface="+mn-cs"/>
                  </a:rPr>
                  <a:t>2/10</a:t>
                </a:r>
                <a:r>
                  <a:rPr lang="en-GB" sz="1200" i="1" kern="1200" dirty="0">
                    <a:solidFill>
                      <a:schemeClr val="tx1"/>
                    </a:solidFill>
                    <a:effectLst/>
                    <a:latin typeface="+mn-lt"/>
                    <a:ea typeface="+mn-ea"/>
                    <a:cs typeface="+mn-cs"/>
                  </a:rPr>
                  <a:t> towards the hole.</a:t>
                </a:r>
              </a:p>
              <a:p>
                <a:r>
                  <a:rPr lang="en-GB" sz="1200" i="1" kern="1200" dirty="0">
                    <a:solidFill>
                      <a:schemeClr val="tx1"/>
                    </a:solidFill>
                    <a:effectLst/>
                    <a:latin typeface="+mn-lt"/>
                    <a:ea typeface="+mn-ea"/>
                    <a:cs typeface="+mn-cs"/>
                  </a:rPr>
                  <a:t>How much further did the beetle need to walk?</a:t>
                </a:r>
              </a:p>
              <a:p>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23</a:t>
            </a:fld>
            <a:endParaRPr lang="en-US" dirty="0"/>
          </a:p>
        </p:txBody>
      </p:sp>
    </p:spTree>
    <p:extLst>
      <p:ext uri="{BB962C8B-B14F-4D97-AF65-F5344CB8AC3E}">
        <p14:creationId xmlns:p14="http://schemas.microsoft.com/office/powerpoint/2010/main" val="399509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A beetle was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8</m:t>
                        </m:r>
                      </m:num>
                      <m:den>
                        <m:r>
                          <a:rPr lang="en-GB" sz="1200" b="0" i="1" kern="1200" smtClean="0">
                            <a:solidFill>
                              <a:schemeClr val="tx1"/>
                            </a:solidFill>
                            <a:effectLst/>
                            <a:latin typeface="Cambria Math" panose="02040503050406030204" pitchFamily="18" charset="0"/>
                            <a:ea typeface="+mn-ea"/>
                            <a:cs typeface="+mn-cs"/>
                          </a:rPr>
                          <m:t>10</m:t>
                        </m:r>
                      </m:den>
                    </m:f>
                  </m:oMath>
                </a14:m>
                <a:r>
                  <a:rPr lang="en-GB" sz="1200" i="1" kern="1200" dirty="0">
                    <a:solidFill>
                      <a:schemeClr val="tx1"/>
                    </a:solidFill>
                    <a:effectLst/>
                    <a:latin typeface="+mn-lt"/>
                    <a:ea typeface="+mn-ea"/>
                    <a:cs typeface="+mn-cs"/>
                  </a:rPr>
                  <a:t> m</a:t>
                </a:r>
                <a:r>
                  <a:rPr lang="en-GB" sz="1200" i="1" kern="1200" baseline="0" dirty="0">
                    <a:solidFill>
                      <a:schemeClr val="tx1"/>
                    </a:solidFill>
                    <a:effectLst/>
                    <a:latin typeface="+mn-lt"/>
                    <a:ea typeface="+mn-ea"/>
                    <a:cs typeface="+mn-cs"/>
                  </a:rPr>
                  <a:t> away from its hole. It walked</a:t>
                </a:r>
                <a:r>
                  <a:rPr lang="en-GB" sz="1200" i="1" kern="1200" dirty="0">
                    <a:solidFill>
                      <a:schemeClr val="tx1"/>
                    </a:solidFill>
                    <a:effectLst/>
                    <a:latin typeface="+mn-lt"/>
                    <a:ea typeface="+mn-ea"/>
                    <a:cs typeface="+mn-cs"/>
                  </a:rPr>
                  <a:t>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2</m:t>
                        </m:r>
                      </m:num>
                      <m:den>
                        <m:r>
                          <a:rPr lang="en-GB" sz="1200" b="0" i="1" kern="1200" smtClean="0">
                            <a:solidFill>
                              <a:schemeClr val="tx1"/>
                            </a:solidFill>
                            <a:effectLst/>
                            <a:latin typeface="Cambria Math" panose="02040503050406030204" pitchFamily="18" charset="0"/>
                            <a:ea typeface="+mn-ea"/>
                            <a:cs typeface="+mn-cs"/>
                          </a:rPr>
                          <m:t>10</m:t>
                        </m:r>
                      </m:den>
                    </m:f>
                  </m:oMath>
                </a14:m>
                <a:r>
                  <a:rPr lang="en-GB" sz="1200" i="1" kern="1200" dirty="0">
                    <a:solidFill>
                      <a:schemeClr val="tx1"/>
                    </a:solidFill>
                    <a:effectLst/>
                    <a:latin typeface="+mn-lt"/>
                    <a:ea typeface="+mn-ea"/>
                    <a:cs typeface="+mn-cs"/>
                  </a:rPr>
                  <a:t> m towards the hole.</a:t>
                </a:r>
              </a:p>
              <a:p>
                <a:r>
                  <a:rPr lang="en-GB" sz="1200" i="1" kern="1200" dirty="0">
                    <a:solidFill>
                      <a:schemeClr val="tx1"/>
                    </a:solidFill>
                    <a:effectLst/>
                    <a:latin typeface="+mn-lt"/>
                    <a:ea typeface="+mn-ea"/>
                    <a:cs typeface="+mn-cs"/>
                  </a:rPr>
                  <a:t>How much further did the beetle need to walk to get to its hole?</a:t>
                </a:r>
              </a:p>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A beetle was </a:t>
                </a:r>
                <a:r>
                  <a:rPr lang="en-GB" sz="1200" b="0" i="0" kern="1200">
                    <a:solidFill>
                      <a:schemeClr val="tx1"/>
                    </a:solidFill>
                    <a:effectLst/>
                    <a:latin typeface="Cambria Math" panose="02040503050406030204" pitchFamily="18" charset="0"/>
                    <a:ea typeface="+mn-ea"/>
                    <a:cs typeface="+mn-cs"/>
                  </a:rPr>
                  <a:t>8/10</a:t>
                </a:r>
                <a:r>
                  <a:rPr lang="en-GB" sz="1200" i="1" kern="1200" dirty="0">
                    <a:solidFill>
                      <a:schemeClr val="tx1"/>
                    </a:solidFill>
                    <a:effectLst/>
                    <a:latin typeface="+mn-lt"/>
                    <a:ea typeface="+mn-ea"/>
                    <a:cs typeface="+mn-cs"/>
                  </a:rPr>
                  <a:t> m</a:t>
                </a:r>
                <a:r>
                  <a:rPr lang="en-GB" sz="1200" i="1" kern="1200" baseline="0" dirty="0">
                    <a:solidFill>
                      <a:schemeClr val="tx1"/>
                    </a:solidFill>
                    <a:effectLst/>
                    <a:latin typeface="+mn-lt"/>
                    <a:ea typeface="+mn-ea"/>
                    <a:cs typeface="+mn-cs"/>
                  </a:rPr>
                  <a:t> away from its hole. It walked</a:t>
                </a:r>
                <a:r>
                  <a:rPr lang="en-GB" sz="1200" i="1" kern="1200" dirty="0">
                    <a:solidFill>
                      <a:schemeClr val="tx1"/>
                    </a:solidFill>
                    <a:effectLst/>
                    <a:latin typeface="+mn-lt"/>
                    <a:ea typeface="+mn-ea"/>
                    <a:cs typeface="+mn-cs"/>
                  </a:rPr>
                  <a:t> </a:t>
                </a:r>
                <a:r>
                  <a:rPr lang="en-GB" sz="1200" b="0" i="0" kern="1200">
                    <a:solidFill>
                      <a:schemeClr val="tx1"/>
                    </a:solidFill>
                    <a:effectLst/>
                    <a:latin typeface="Cambria Math" panose="02040503050406030204" pitchFamily="18" charset="0"/>
                    <a:ea typeface="+mn-ea"/>
                    <a:cs typeface="+mn-cs"/>
                  </a:rPr>
                  <a:t>2/10</a:t>
                </a:r>
                <a:r>
                  <a:rPr lang="en-GB" sz="1200" i="1" kern="1200" dirty="0">
                    <a:solidFill>
                      <a:schemeClr val="tx1"/>
                    </a:solidFill>
                    <a:effectLst/>
                    <a:latin typeface="+mn-lt"/>
                    <a:ea typeface="+mn-ea"/>
                    <a:cs typeface="+mn-cs"/>
                  </a:rPr>
                  <a:t> towards the hole.</a:t>
                </a:r>
              </a:p>
              <a:p>
                <a:r>
                  <a:rPr lang="en-GB" sz="1200" i="1" kern="1200" dirty="0">
                    <a:solidFill>
                      <a:schemeClr val="tx1"/>
                    </a:solidFill>
                    <a:effectLst/>
                    <a:latin typeface="+mn-lt"/>
                    <a:ea typeface="+mn-ea"/>
                    <a:cs typeface="+mn-cs"/>
                  </a:rPr>
                  <a:t>How much further did the beetle need to walk?</a:t>
                </a:r>
              </a:p>
              <a:p>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24</a:t>
            </a:fld>
            <a:endParaRPr lang="en-US" dirty="0"/>
          </a:p>
        </p:txBody>
      </p:sp>
    </p:spTree>
    <p:extLst>
      <p:ext uri="{BB962C8B-B14F-4D97-AF65-F5344CB8AC3E}">
        <p14:creationId xmlns:p14="http://schemas.microsoft.com/office/powerpoint/2010/main" val="3185294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A beetle was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8</m:t>
                        </m:r>
                      </m:num>
                      <m:den>
                        <m:r>
                          <a:rPr lang="en-GB" sz="1200" b="0" i="1" kern="1200" smtClean="0">
                            <a:solidFill>
                              <a:schemeClr val="tx1"/>
                            </a:solidFill>
                            <a:effectLst/>
                            <a:latin typeface="Cambria Math" panose="02040503050406030204" pitchFamily="18" charset="0"/>
                            <a:ea typeface="+mn-ea"/>
                            <a:cs typeface="+mn-cs"/>
                          </a:rPr>
                          <m:t>10</m:t>
                        </m:r>
                      </m:den>
                    </m:f>
                  </m:oMath>
                </a14:m>
                <a:r>
                  <a:rPr lang="en-GB" sz="1200" i="1" kern="1200" dirty="0">
                    <a:solidFill>
                      <a:schemeClr val="tx1"/>
                    </a:solidFill>
                    <a:effectLst/>
                    <a:latin typeface="+mn-lt"/>
                    <a:ea typeface="+mn-ea"/>
                    <a:cs typeface="+mn-cs"/>
                  </a:rPr>
                  <a:t> m</a:t>
                </a:r>
                <a:r>
                  <a:rPr lang="en-GB" sz="1200" i="1" kern="1200" baseline="0" dirty="0">
                    <a:solidFill>
                      <a:schemeClr val="tx1"/>
                    </a:solidFill>
                    <a:effectLst/>
                    <a:latin typeface="+mn-lt"/>
                    <a:ea typeface="+mn-ea"/>
                    <a:cs typeface="+mn-cs"/>
                  </a:rPr>
                  <a:t> away from its hole. It walked</a:t>
                </a:r>
                <a:r>
                  <a:rPr lang="en-GB" sz="1200" i="1" kern="1200" dirty="0">
                    <a:solidFill>
                      <a:schemeClr val="tx1"/>
                    </a:solidFill>
                    <a:effectLst/>
                    <a:latin typeface="+mn-lt"/>
                    <a:ea typeface="+mn-ea"/>
                    <a:cs typeface="+mn-cs"/>
                  </a:rPr>
                  <a:t>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2</m:t>
                        </m:r>
                      </m:num>
                      <m:den>
                        <m:r>
                          <a:rPr lang="en-GB" sz="1200" b="0" i="1" kern="1200" smtClean="0">
                            <a:solidFill>
                              <a:schemeClr val="tx1"/>
                            </a:solidFill>
                            <a:effectLst/>
                            <a:latin typeface="Cambria Math" panose="02040503050406030204" pitchFamily="18" charset="0"/>
                            <a:ea typeface="+mn-ea"/>
                            <a:cs typeface="+mn-cs"/>
                          </a:rPr>
                          <m:t>10</m:t>
                        </m:r>
                      </m:den>
                    </m:f>
                  </m:oMath>
                </a14:m>
                <a:r>
                  <a:rPr lang="en-GB" sz="1200" i="1" kern="1200" dirty="0">
                    <a:solidFill>
                      <a:schemeClr val="tx1"/>
                    </a:solidFill>
                    <a:effectLst/>
                    <a:latin typeface="+mn-lt"/>
                    <a:ea typeface="+mn-ea"/>
                    <a:cs typeface="+mn-cs"/>
                  </a:rPr>
                  <a:t> m towards the hole.</a:t>
                </a:r>
              </a:p>
              <a:p>
                <a:r>
                  <a:rPr lang="en-GB" sz="1200" i="1" kern="1200" dirty="0">
                    <a:solidFill>
                      <a:schemeClr val="tx1"/>
                    </a:solidFill>
                    <a:effectLst/>
                    <a:latin typeface="+mn-lt"/>
                    <a:ea typeface="+mn-ea"/>
                    <a:cs typeface="+mn-cs"/>
                  </a:rPr>
                  <a:t>How much further did the beetle need to walk to get to its hole?</a:t>
                </a: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A beetle was </a:t>
                </a:r>
                <a:r>
                  <a:rPr lang="en-GB" sz="1200" b="0" i="0" kern="1200">
                    <a:solidFill>
                      <a:schemeClr val="tx1"/>
                    </a:solidFill>
                    <a:effectLst/>
                    <a:latin typeface="Cambria Math" panose="02040503050406030204" pitchFamily="18" charset="0"/>
                    <a:ea typeface="+mn-ea"/>
                    <a:cs typeface="+mn-cs"/>
                  </a:rPr>
                  <a:t>8/10</a:t>
                </a:r>
                <a:r>
                  <a:rPr lang="en-GB" sz="1200" i="1" kern="1200" dirty="0">
                    <a:solidFill>
                      <a:schemeClr val="tx1"/>
                    </a:solidFill>
                    <a:effectLst/>
                    <a:latin typeface="+mn-lt"/>
                    <a:ea typeface="+mn-ea"/>
                    <a:cs typeface="+mn-cs"/>
                  </a:rPr>
                  <a:t> m</a:t>
                </a:r>
                <a:r>
                  <a:rPr lang="en-GB" sz="1200" i="1" kern="1200" baseline="0" dirty="0">
                    <a:solidFill>
                      <a:schemeClr val="tx1"/>
                    </a:solidFill>
                    <a:effectLst/>
                    <a:latin typeface="+mn-lt"/>
                    <a:ea typeface="+mn-ea"/>
                    <a:cs typeface="+mn-cs"/>
                  </a:rPr>
                  <a:t> away from its hole. It walked</a:t>
                </a:r>
                <a:r>
                  <a:rPr lang="en-GB" sz="1200" i="1" kern="1200" dirty="0">
                    <a:solidFill>
                      <a:schemeClr val="tx1"/>
                    </a:solidFill>
                    <a:effectLst/>
                    <a:latin typeface="+mn-lt"/>
                    <a:ea typeface="+mn-ea"/>
                    <a:cs typeface="+mn-cs"/>
                  </a:rPr>
                  <a:t> </a:t>
                </a:r>
                <a:r>
                  <a:rPr lang="en-GB" sz="1200" b="0" i="0" kern="1200">
                    <a:solidFill>
                      <a:schemeClr val="tx1"/>
                    </a:solidFill>
                    <a:effectLst/>
                    <a:latin typeface="Cambria Math" panose="02040503050406030204" pitchFamily="18" charset="0"/>
                    <a:ea typeface="+mn-ea"/>
                    <a:cs typeface="+mn-cs"/>
                  </a:rPr>
                  <a:t>2/10</a:t>
                </a:r>
                <a:r>
                  <a:rPr lang="en-GB" sz="1200" i="1" kern="1200" dirty="0">
                    <a:solidFill>
                      <a:schemeClr val="tx1"/>
                    </a:solidFill>
                    <a:effectLst/>
                    <a:latin typeface="+mn-lt"/>
                    <a:ea typeface="+mn-ea"/>
                    <a:cs typeface="+mn-cs"/>
                  </a:rPr>
                  <a:t> towards the hole.</a:t>
                </a:r>
              </a:p>
              <a:p>
                <a:r>
                  <a:rPr lang="en-GB" sz="1200" i="1" kern="1200" dirty="0">
                    <a:solidFill>
                      <a:schemeClr val="tx1"/>
                    </a:solidFill>
                    <a:effectLst/>
                    <a:latin typeface="+mn-lt"/>
                    <a:ea typeface="+mn-ea"/>
                    <a:cs typeface="+mn-cs"/>
                  </a:rPr>
                  <a:t>How much further did it need to walk?</a:t>
                </a: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25</a:t>
            </a:fld>
            <a:endParaRPr lang="en-US" dirty="0"/>
          </a:p>
        </p:txBody>
      </p:sp>
    </p:spTree>
    <p:extLst>
      <p:ext uri="{BB962C8B-B14F-4D97-AF65-F5344CB8AC3E}">
        <p14:creationId xmlns:p14="http://schemas.microsoft.com/office/powerpoint/2010/main" val="2816245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A beetle was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8</m:t>
                        </m:r>
                      </m:num>
                      <m:den>
                        <m:r>
                          <a:rPr lang="en-GB" sz="1200" b="0" i="1" kern="1200" smtClean="0">
                            <a:solidFill>
                              <a:schemeClr val="tx1"/>
                            </a:solidFill>
                            <a:effectLst/>
                            <a:latin typeface="Cambria Math" panose="02040503050406030204" pitchFamily="18" charset="0"/>
                            <a:ea typeface="+mn-ea"/>
                            <a:cs typeface="+mn-cs"/>
                          </a:rPr>
                          <m:t>10</m:t>
                        </m:r>
                      </m:den>
                    </m:f>
                  </m:oMath>
                </a14:m>
                <a:r>
                  <a:rPr lang="en-GB" sz="1200" i="1" kern="1200" dirty="0">
                    <a:solidFill>
                      <a:schemeClr val="tx1"/>
                    </a:solidFill>
                    <a:effectLst/>
                    <a:latin typeface="+mn-lt"/>
                    <a:ea typeface="+mn-ea"/>
                    <a:cs typeface="+mn-cs"/>
                  </a:rPr>
                  <a:t> m</a:t>
                </a:r>
                <a:r>
                  <a:rPr lang="en-GB" sz="1200" i="1" kern="1200" baseline="0" dirty="0">
                    <a:solidFill>
                      <a:schemeClr val="tx1"/>
                    </a:solidFill>
                    <a:effectLst/>
                    <a:latin typeface="+mn-lt"/>
                    <a:ea typeface="+mn-ea"/>
                    <a:cs typeface="+mn-cs"/>
                  </a:rPr>
                  <a:t> away from its hole. It walked</a:t>
                </a:r>
                <a:r>
                  <a:rPr lang="en-GB" sz="1200" i="1" kern="1200" dirty="0">
                    <a:solidFill>
                      <a:schemeClr val="tx1"/>
                    </a:solidFill>
                    <a:effectLst/>
                    <a:latin typeface="+mn-lt"/>
                    <a:ea typeface="+mn-ea"/>
                    <a:cs typeface="+mn-cs"/>
                  </a:rPr>
                  <a:t>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2</m:t>
                        </m:r>
                      </m:num>
                      <m:den>
                        <m:r>
                          <a:rPr lang="en-GB" sz="1200" b="0" i="1" kern="1200" smtClean="0">
                            <a:solidFill>
                              <a:schemeClr val="tx1"/>
                            </a:solidFill>
                            <a:effectLst/>
                            <a:latin typeface="Cambria Math" panose="02040503050406030204" pitchFamily="18" charset="0"/>
                            <a:ea typeface="+mn-ea"/>
                            <a:cs typeface="+mn-cs"/>
                          </a:rPr>
                          <m:t>10</m:t>
                        </m:r>
                      </m:den>
                    </m:f>
                  </m:oMath>
                </a14:m>
                <a:r>
                  <a:rPr lang="en-GB" sz="1200" i="1" kern="1200" dirty="0">
                    <a:solidFill>
                      <a:schemeClr val="tx1"/>
                    </a:solidFill>
                    <a:effectLst/>
                    <a:latin typeface="+mn-lt"/>
                    <a:ea typeface="+mn-ea"/>
                    <a:cs typeface="+mn-cs"/>
                  </a:rPr>
                  <a:t> m towards the hole.</a:t>
                </a:r>
              </a:p>
              <a:p>
                <a:r>
                  <a:rPr lang="en-GB" sz="1200" i="1" kern="1200" dirty="0">
                    <a:solidFill>
                      <a:schemeClr val="tx1"/>
                    </a:solidFill>
                    <a:effectLst/>
                    <a:latin typeface="+mn-lt"/>
                    <a:ea typeface="+mn-ea"/>
                    <a:cs typeface="+mn-cs"/>
                  </a:rPr>
                  <a:t>How much further did the beetle need to walk to get to its hole?</a:t>
                </a:r>
              </a:p>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A beetle was </a:t>
                </a:r>
                <a:r>
                  <a:rPr lang="en-GB" sz="1200" b="0" i="0" kern="1200">
                    <a:solidFill>
                      <a:schemeClr val="tx1"/>
                    </a:solidFill>
                    <a:effectLst/>
                    <a:latin typeface="Cambria Math" panose="02040503050406030204" pitchFamily="18" charset="0"/>
                    <a:ea typeface="+mn-ea"/>
                    <a:cs typeface="+mn-cs"/>
                  </a:rPr>
                  <a:t>8/10</a:t>
                </a:r>
                <a:r>
                  <a:rPr lang="en-GB" sz="1200" i="1" kern="1200" dirty="0">
                    <a:solidFill>
                      <a:schemeClr val="tx1"/>
                    </a:solidFill>
                    <a:effectLst/>
                    <a:latin typeface="+mn-lt"/>
                    <a:ea typeface="+mn-ea"/>
                    <a:cs typeface="+mn-cs"/>
                  </a:rPr>
                  <a:t> m</a:t>
                </a:r>
                <a:r>
                  <a:rPr lang="en-GB" sz="1200" i="1" kern="1200" baseline="0" dirty="0">
                    <a:solidFill>
                      <a:schemeClr val="tx1"/>
                    </a:solidFill>
                    <a:effectLst/>
                    <a:latin typeface="+mn-lt"/>
                    <a:ea typeface="+mn-ea"/>
                    <a:cs typeface="+mn-cs"/>
                  </a:rPr>
                  <a:t> away from its hole. It walked</a:t>
                </a:r>
                <a:r>
                  <a:rPr lang="en-GB" sz="1200" i="1" kern="1200" dirty="0">
                    <a:solidFill>
                      <a:schemeClr val="tx1"/>
                    </a:solidFill>
                    <a:effectLst/>
                    <a:latin typeface="+mn-lt"/>
                    <a:ea typeface="+mn-ea"/>
                    <a:cs typeface="+mn-cs"/>
                  </a:rPr>
                  <a:t> </a:t>
                </a:r>
                <a:r>
                  <a:rPr lang="en-GB" sz="1200" b="0" i="0" kern="1200">
                    <a:solidFill>
                      <a:schemeClr val="tx1"/>
                    </a:solidFill>
                    <a:effectLst/>
                    <a:latin typeface="Cambria Math" panose="02040503050406030204" pitchFamily="18" charset="0"/>
                    <a:ea typeface="+mn-ea"/>
                    <a:cs typeface="+mn-cs"/>
                  </a:rPr>
                  <a:t>2/10</a:t>
                </a:r>
                <a:r>
                  <a:rPr lang="en-GB" sz="1200" i="1" kern="1200" dirty="0">
                    <a:solidFill>
                      <a:schemeClr val="tx1"/>
                    </a:solidFill>
                    <a:effectLst/>
                    <a:latin typeface="+mn-lt"/>
                    <a:ea typeface="+mn-ea"/>
                    <a:cs typeface="+mn-cs"/>
                  </a:rPr>
                  <a:t> towards the hole.</a:t>
                </a:r>
              </a:p>
              <a:p>
                <a:r>
                  <a:rPr lang="en-GB" sz="1200" i="1" kern="1200" dirty="0">
                    <a:solidFill>
                      <a:schemeClr val="tx1"/>
                    </a:solidFill>
                    <a:effectLst/>
                    <a:latin typeface="+mn-lt"/>
                    <a:ea typeface="+mn-ea"/>
                    <a:cs typeface="+mn-cs"/>
                  </a:rPr>
                  <a:t>How much further did it need to walk?</a:t>
                </a:r>
              </a:p>
              <a:p>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26</a:t>
            </a:fld>
            <a:endParaRPr lang="en-US" dirty="0"/>
          </a:p>
        </p:txBody>
      </p:sp>
    </p:spTree>
    <p:extLst>
      <p:ext uri="{BB962C8B-B14F-4D97-AF65-F5344CB8AC3E}">
        <p14:creationId xmlns:p14="http://schemas.microsoft.com/office/powerpoint/2010/main" val="3201982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A beetle was </a:t>
                </a:r>
                <a:r>
                  <a:rPr lang="en-GB" sz="1200" b="0" i="0" kern="1200">
                    <a:solidFill>
                      <a:schemeClr val="tx1"/>
                    </a:solidFill>
                    <a:effectLst/>
                    <a:latin typeface="Cambria Math" panose="02040503050406030204" pitchFamily="18" charset="0"/>
                    <a:ea typeface="+mn-ea"/>
                    <a:cs typeface="+mn-cs"/>
                  </a:rPr>
                  <a:t>8/10</a:t>
                </a:r>
                <a:r>
                  <a:rPr lang="en-GB" sz="1200" i="1" kern="1200" dirty="0">
                    <a:solidFill>
                      <a:schemeClr val="tx1"/>
                    </a:solidFill>
                    <a:effectLst/>
                    <a:latin typeface="+mn-lt"/>
                    <a:ea typeface="+mn-ea"/>
                    <a:cs typeface="+mn-cs"/>
                  </a:rPr>
                  <a:t> m</a:t>
                </a:r>
                <a:r>
                  <a:rPr lang="en-GB" sz="1200" i="1" kern="1200" baseline="0" dirty="0">
                    <a:solidFill>
                      <a:schemeClr val="tx1"/>
                    </a:solidFill>
                    <a:effectLst/>
                    <a:latin typeface="+mn-lt"/>
                    <a:ea typeface="+mn-ea"/>
                    <a:cs typeface="+mn-cs"/>
                  </a:rPr>
                  <a:t> away from its hole. It walked</a:t>
                </a:r>
                <a:r>
                  <a:rPr lang="en-GB" sz="1200" i="1" kern="1200" dirty="0">
                    <a:solidFill>
                      <a:schemeClr val="tx1"/>
                    </a:solidFill>
                    <a:effectLst/>
                    <a:latin typeface="+mn-lt"/>
                    <a:ea typeface="+mn-ea"/>
                    <a:cs typeface="+mn-cs"/>
                  </a:rPr>
                  <a:t> </a:t>
                </a:r>
                <a:r>
                  <a:rPr lang="en-GB" sz="1200" b="0" i="0" kern="1200">
                    <a:solidFill>
                      <a:schemeClr val="tx1"/>
                    </a:solidFill>
                    <a:effectLst/>
                    <a:latin typeface="Cambria Math" panose="02040503050406030204" pitchFamily="18" charset="0"/>
                    <a:ea typeface="+mn-ea"/>
                    <a:cs typeface="+mn-cs"/>
                  </a:rPr>
                  <a:t>2/10</a:t>
                </a:r>
                <a:r>
                  <a:rPr lang="en-GB" sz="1200" i="1" kern="1200" dirty="0">
                    <a:solidFill>
                      <a:schemeClr val="tx1"/>
                    </a:solidFill>
                    <a:effectLst/>
                    <a:latin typeface="+mn-lt"/>
                    <a:ea typeface="+mn-ea"/>
                    <a:cs typeface="+mn-cs"/>
                  </a:rPr>
                  <a:t> towards the hole.</a:t>
                </a:r>
              </a:p>
              <a:p>
                <a:r>
                  <a:rPr lang="en-GB" sz="1200" i="1" kern="1200" dirty="0">
                    <a:solidFill>
                      <a:schemeClr val="tx1"/>
                    </a:solidFill>
                    <a:effectLst/>
                    <a:latin typeface="+mn-lt"/>
                    <a:ea typeface="+mn-ea"/>
                    <a:cs typeface="+mn-cs"/>
                  </a:rPr>
                  <a:t>How much further did it need to walk?</a:t>
                </a: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27</a:t>
            </a:fld>
            <a:endParaRPr lang="en-US" dirty="0"/>
          </a:p>
        </p:txBody>
      </p:sp>
    </p:spTree>
    <p:extLst>
      <p:ext uri="{BB962C8B-B14F-4D97-AF65-F5344CB8AC3E}">
        <p14:creationId xmlns:p14="http://schemas.microsoft.com/office/powerpoint/2010/main" val="669557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Sofia had</a:t>
                </a:r>
                <a:r>
                  <a:rPr lang="en-GB" sz="1200" i="1" kern="1200" baseline="0" dirty="0">
                    <a:solidFill>
                      <a:schemeClr val="tx1"/>
                    </a:solidFill>
                    <a:effectLst/>
                    <a:latin typeface="+mn-lt"/>
                    <a:ea typeface="+mn-ea"/>
                    <a:cs typeface="+mn-cs"/>
                  </a:rPr>
                  <a:t> a jug with</a:t>
                </a:r>
                <a:r>
                  <a:rPr lang="en-GB" sz="1200" i="1" kern="1200" dirty="0">
                    <a:solidFill>
                      <a:schemeClr val="tx1"/>
                    </a:solidFill>
                    <a:effectLst/>
                    <a:latin typeface="+mn-lt"/>
                    <a:ea typeface="+mn-ea"/>
                    <a:cs typeface="+mn-cs"/>
                  </a:rPr>
                  <a:t>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7</m:t>
                        </m:r>
                      </m:num>
                      <m:den>
                        <m:r>
                          <a:rPr lang="en-GB" sz="1200" b="0" i="1" kern="1200" smtClean="0">
                            <a:solidFill>
                              <a:schemeClr val="tx1"/>
                            </a:solidFill>
                            <a:effectLst/>
                            <a:latin typeface="Cambria Math" panose="02040503050406030204" pitchFamily="18" charset="0"/>
                            <a:ea typeface="+mn-ea"/>
                            <a:cs typeface="+mn-cs"/>
                          </a:rPr>
                          <m:t>10</m:t>
                        </m:r>
                      </m:den>
                    </m:f>
                  </m:oMath>
                </a14:m>
                <a:r>
                  <a:rPr lang="en-GB" sz="1200" i="1" kern="1200" dirty="0">
                    <a:solidFill>
                      <a:schemeClr val="tx1"/>
                    </a:solidFill>
                    <a:effectLst/>
                    <a:latin typeface="+mn-lt"/>
                    <a:ea typeface="+mn-ea"/>
                    <a:cs typeface="+mn-cs"/>
                  </a:rPr>
                  <a:t> litre</a:t>
                </a:r>
                <a:r>
                  <a:rPr lang="en-GB" sz="1200" i="1" kern="1200" baseline="0" dirty="0">
                    <a:solidFill>
                      <a:schemeClr val="tx1"/>
                    </a:solidFill>
                    <a:effectLst/>
                    <a:latin typeface="+mn-lt"/>
                    <a:ea typeface="+mn-ea"/>
                    <a:cs typeface="+mn-cs"/>
                  </a:rPr>
                  <a:t> of juice. </a:t>
                </a:r>
              </a:p>
              <a:p>
                <a:r>
                  <a:rPr lang="en-GB" sz="1200" i="1" kern="1200" baseline="0" dirty="0">
                    <a:solidFill>
                      <a:schemeClr val="tx1"/>
                    </a:solidFill>
                    <a:effectLst/>
                    <a:latin typeface="+mn-lt"/>
                    <a:ea typeface="+mn-ea"/>
                    <a:cs typeface="+mn-cs"/>
                  </a:rPr>
                  <a:t>She drank</a:t>
                </a:r>
                <a14:m>
                  <m:oMath xmlns:m="http://schemas.openxmlformats.org/officeDocument/2006/math">
                    <m:r>
                      <a:rPr lang="en-GB" sz="1200" b="0" i="1" kern="1200" smtClean="0">
                        <a:solidFill>
                          <a:schemeClr val="tx1"/>
                        </a:solidFill>
                        <a:effectLst/>
                        <a:latin typeface="Cambria Math" panose="02040503050406030204" pitchFamily="18" charset="0"/>
                        <a:ea typeface="+mn-ea"/>
                        <a:cs typeface="+mn-cs"/>
                      </a:rPr>
                      <m:t> </m:t>
                    </m:r>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3</m:t>
                        </m:r>
                      </m:num>
                      <m:den>
                        <m:r>
                          <a:rPr lang="en-GB" sz="1200" b="0" i="1" kern="1200" smtClean="0">
                            <a:solidFill>
                              <a:schemeClr val="tx1"/>
                            </a:solidFill>
                            <a:effectLst/>
                            <a:latin typeface="Cambria Math" panose="02040503050406030204" pitchFamily="18" charset="0"/>
                            <a:ea typeface="+mn-ea"/>
                            <a:cs typeface="+mn-cs"/>
                          </a:rPr>
                          <m:t>10</m:t>
                        </m:r>
                      </m:den>
                    </m:f>
                  </m:oMath>
                </a14:m>
                <a:r>
                  <a:rPr lang="en-GB" sz="1200" i="1" kern="1200" dirty="0">
                    <a:solidFill>
                      <a:schemeClr val="tx1"/>
                    </a:solidFill>
                    <a:effectLst/>
                    <a:latin typeface="+mn-lt"/>
                    <a:ea typeface="+mn-ea"/>
                    <a:cs typeface="+mn-cs"/>
                  </a:rPr>
                  <a:t> litre</a:t>
                </a:r>
                <a:r>
                  <a:rPr lang="en-GB" sz="1200" i="1" kern="1200" baseline="0" dirty="0">
                    <a:solidFill>
                      <a:schemeClr val="tx1"/>
                    </a:solidFill>
                    <a:effectLst/>
                    <a:latin typeface="+mn-lt"/>
                    <a:ea typeface="+mn-ea"/>
                    <a:cs typeface="+mn-cs"/>
                  </a:rPr>
                  <a:t>. </a:t>
                </a:r>
              </a:p>
              <a:p>
                <a:r>
                  <a:rPr lang="en-GB" sz="1200" i="1" kern="1200" baseline="0" dirty="0">
                    <a:solidFill>
                      <a:schemeClr val="tx1"/>
                    </a:solidFill>
                    <a:effectLst/>
                    <a:latin typeface="+mn-lt"/>
                    <a:ea typeface="+mn-ea"/>
                    <a:cs typeface="+mn-cs"/>
                  </a:rPr>
                  <a:t>How much does she have left?</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Sofia had</a:t>
                </a:r>
                <a:r>
                  <a:rPr lang="en-GB" sz="1200" i="1" kern="1200" baseline="0" dirty="0">
                    <a:solidFill>
                      <a:schemeClr val="tx1"/>
                    </a:solidFill>
                    <a:effectLst/>
                    <a:latin typeface="+mn-lt"/>
                    <a:ea typeface="+mn-ea"/>
                    <a:cs typeface="+mn-cs"/>
                  </a:rPr>
                  <a:t> a jug with</a:t>
                </a:r>
                <a:r>
                  <a:rPr lang="en-GB" sz="1200" i="1" kern="1200" dirty="0">
                    <a:solidFill>
                      <a:schemeClr val="tx1"/>
                    </a:solidFill>
                    <a:effectLst/>
                    <a:latin typeface="+mn-lt"/>
                    <a:ea typeface="+mn-ea"/>
                    <a:cs typeface="+mn-cs"/>
                  </a:rPr>
                  <a:t> </a:t>
                </a:r>
                <a:r>
                  <a:rPr lang="en-GB" sz="1200" b="0" i="0" kern="1200">
                    <a:solidFill>
                      <a:schemeClr val="tx1"/>
                    </a:solidFill>
                    <a:effectLst/>
                    <a:latin typeface="Cambria Math" panose="02040503050406030204" pitchFamily="18" charset="0"/>
                    <a:ea typeface="+mn-ea"/>
                    <a:cs typeface="+mn-cs"/>
                  </a:rPr>
                  <a:t>7/10</a:t>
                </a:r>
                <a:r>
                  <a:rPr lang="en-GB" sz="1200" i="1" kern="1200" dirty="0">
                    <a:solidFill>
                      <a:schemeClr val="tx1"/>
                    </a:solidFill>
                    <a:effectLst/>
                    <a:latin typeface="+mn-lt"/>
                    <a:ea typeface="+mn-ea"/>
                    <a:cs typeface="+mn-cs"/>
                  </a:rPr>
                  <a:t> litre</a:t>
                </a:r>
                <a:r>
                  <a:rPr lang="en-GB" sz="1200" i="1" kern="1200" baseline="0" dirty="0">
                    <a:solidFill>
                      <a:schemeClr val="tx1"/>
                    </a:solidFill>
                    <a:effectLst/>
                    <a:latin typeface="+mn-lt"/>
                    <a:ea typeface="+mn-ea"/>
                    <a:cs typeface="+mn-cs"/>
                  </a:rPr>
                  <a:t> of juice. She drank</a:t>
                </a:r>
                <a:r>
                  <a:rPr lang="en-GB" sz="1200" b="0" i="0" kern="1200">
                    <a:solidFill>
                      <a:schemeClr val="tx1"/>
                    </a:solidFill>
                    <a:effectLst/>
                    <a:latin typeface="Cambria Math" panose="02040503050406030204" pitchFamily="18" charset="0"/>
                    <a:ea typeface="+mn-ea"/>
                    <a:cs typeface="+mn-cs"/>
                  </a:rPr>
                  <a:t>  3/10</a:t>
                </a:r>
                <a:r>
                  <a:rPr lang="en-GB" sz="1200" i="1" kern="1200" dirty="0">
                    <a:solidFill>
                      <a:schemeClr val="tx1"/>
                    </a:solidFill>
                    <a:effectLst/>
                    <a:latin typeface="+mn-lt"/>
                    <a:ea typeface="+mn-ea"/>
                    <a:cs typeface="+mn-cs"/>
                  </a:rPr>
                  <a:t> litre</a:t>
                </a:r>
                <a:r>
                  <a:rPr lang="en-GB" sz="1200" i="1" kern="1200" baseline="0" dirty="0">
                    <a:solidFill>
                      <a:schemeClr val="tx1"/>
                    </a:solidFill>
                    <a:effectLst/>
                    <a:latin typeface="+mn-lt"/>
                    <a:ea typeface="+mn-ea"/>
                    <a:cs typeface="+mn-cs"/>
                  </a:rPr>
                  <a:t>. How much does she have left?</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28</a:t>
            </a:fld>
            <a:endParaRPr lang="en-US" dirty="0"/>
          </a:p>
        </p:txBody>
      </p:sp>
    </p:spTree>
    <p:extLst>
      <p:ext uri="{BB962C8B-B14F-4D97-AF65-F5344CB8AC3E}">
        <p14:creationId xmlns:p14="http://schemas.microsoft.com/office/powerpoint/2010/main" val="13314392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Mira’s car had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3</m:t>
                        </m:r>
                      </m:num>
                      <m:den>
                        <m:r>
                          <a:rPr lang="en-GB" sz="1200" b="0" i="1" kern="1200" smtClean="0">
                            <a:solidFill>
                              <a:schemeClr val="tx1"/>
                            </a:solidFill>
                            <a:effectLst/>
                            <a:latin typeface="Cambria Math" panose="02040503050406030204" pitchFamily="18" charset="0"/>
                            <a:ea typeface="+mn-ea"/>
                            <a:cs typeface="+mn-cs"/>
                          </a:rPr>
                          <m:t>16</m:t>
                        </m:r>
                      </m:den>
                    </m:f>
                  </m:oMath>
                </a14:m>
                <a:r>
                  <a:rPr lang="en-GB" sz="1200" i="1" kern="1200" dirty="0">
                    <a:solidFill>
                      <a:schemeClr val="tx1"/>
                    </a:solidFill>
                    <a:effectLst/>
                    <a:latin typeface="+mn-lt"/>
                    <a:ea typeface="+mn-ea"/>
                    <a:cs typeface="+mn-cs"/>
                  </a:rPr>
                  <a:t> of a tank of fuel. </a:t>
                </a:r>
              </a:p>
              <a:p>
                <a:r>
                  <a:rPr lang="en-GB" sz="1200" i="1" kern="1200" dirty="0">
                    <a:solidFill>
                      <a:schemeClr val="tx1"/>
                    </a:solidFill>
                    <a:effectLst/>
                    <a:latin typeface="+mn-lt"/>
                    <a:ea typeface="+mn-ea"/>
                    <a:cs typeface="+mn-cs"/>
                  </a:rPr>
                  <a:t>She topped it up with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12</m:t>
                        </m:r>
                      </m:num>
                      <m:den>
                        <m:r>
                          <a:rPr lang="en-GB" sz="1200" b="0" i="1" kern="1200" smtClean="0">
                            <a:solidFill>
                              <a:schemeClr val="tx1"/>
                            </a:solidFill>
                            <a:effectLst/>
                            <a:latin typeface="Cambria Math" panose="02040503050406030204" pitchFamily="18" charset="0"/>
                            <a:ea typeface="+mn-ea"/>
                            <a:cs typeface="+mn-cs"/>
                          </a:rPr>
                          <m:t>16</m:t>
                        </m:r>
                      </m:den>
                    </m:f>
                  </m:oMath>
                </a14:m>
                <a:r>
                  <a:rPr lang="en-GB" sz="1200" i="1" kern="1200" dirty="0">
                    <a:solidFill>
                      <a:schemeClr val="tx1"/>
                    </a:solidFill>
                    <a:effectLst/>
                    <a:latin typeface="+mn-lt"/>
                    <a:ea typeface="+mn-ea"/>
                    <a:cs typeface="+mn-cs"/>
                  </a:rPr>
                  <a:t>  of a tank,</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then</a:t>
                </a:r>
                <a:r>
                  <a:rPr lang="en-GB" sz="1200" i="1" kern="1200" baseline="0" dirty="0">
                    <a:solidFill>
                      <a:schemeClr val="tx1"/>
                    </a:solidFill>
                    <a:effectLst/>
                    <a:latin typeface="+mn-lt"/>
                    <a:ea typeface="+mn-ea"/>
                    <a:cs typeface="+mn-cs"/>
                  </a:rPr>
                  <a:t> went on a journey which used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10</m:t>
                        </m:r>
                      </m:num>
                      <m:den>
                        <m:r>
                          <a:rPr lang="en-GB" sz="1200" b="0" i="1" kern="1200" smtClean="0">
                            <a:solidFill>
                              <a:schemeClr val="tx1"/>
                            </a:solidFill>
                            <a:effectLst/>
                            <a:latin typeface="Cambria Math" panose="02040503050406030204" pitchFamily="18" charset="0"/>
                            <a:ea typeface="+mn-ea"/>
                            <a:cs typeface="+mn-cs"/>
                          </a:rPr>
                          <m:t>16</m:t>
                        </m:r>
                      </m:den>
                    </m:f>
                  </m:oMath>
                </a14:m>
                <a:r>
                  <a:rPr lang="en-GB" sz="1200" i="1" kern="1200" dirty="0">
                    <a:solidFill>
                      <a:schemeClr val="tx1"/>
                    </a:solidFill>
                    <a:effectLst/>
                    <a:latin typeface="+mn-lt"/>
                    <a:ea typeface="+mn-ea"/>
                    <a:cs typeface="+mn-cs"/>
                  </a:rPr>
                  <a:t> of a tank.</a:t>
                </a:r>
              </a:p>
              <a:p>
                <a:r>
                  <a:rPr lang="en-GB" sz="1200" i="1" kern="1200" dirty="0">
                    <a:solidFill>
                      <a:schemeClr val="tx1"/>
                    </a:solidFill>
                    <a:effectLst/>
                    <a:latin typeface="+mn-lt"/>
                    <a:ea typeface="+mn-ea"/>
                    <a:cs typeface="+mn-cs"/>
                  </a:rPr>
                  <a:t>What fraction of a tank was left by the end of the journey?  </a:t>
                </a: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Mira’s car had </a:t>
                </a:r>
                <a:r>
                  <a:rPr lang="en-GB" sz="1200" b="0" i="0" kern="1200">
                    <a:solidFill>
                      <a:schemeClr val="tx1"/>
                    </a:solidFill>
                    <a:effectLst/>
                    <a:latin typeface="Cambria Math" panose="02040503050406030204" pitchFamily="18" charset="0"/>
                    <a:ea typeface="+mn-ea"/>
                    <a:cs typeface="+mn-cs"/>
                  </a:rPr>
                  <a:t>3/16</a:t>
                </a:r>
                <a:r>
                  <a:rPr lang="en-GB" sz="1200" i="1" kern="1200" dirty="0">
                    <a:solidFill>
                      <a:schemeClr val="tx1"/>
                    </a:solidFill>
                    <a:effectLst/>
                    <a:latin typeface="+mn-lt"/>
                    <a:ea typeface="+mn-ea"/>
                    <a:cs typeface="+mn-cs"/>
                  </a:rPr>
                  <a:t> of a tank of petrol. </a:t>
                </a:r>
              </a:p>
              <a:p>
                <a:r>
                  <a:rPr lang="en-GB" sz="1200" i="1" kern="1200" dirty="0">
                    <a:solidFill>
                      <a:schemeClr val="tx1"/>
                    </a:solidFill>
                    <a:effectLst/>
                    <a:latin typeface="+mn-lt"/>
                    <a:ea typeface="+mn-ea"/>
                    <a:cs typeface="+mn-cs"/>
                  </a:rPr>
                  <a:t>She topped it up with </a:t>
                </a:r>
                <a:r>
                  <a:rPr lang="en-GB" sz="1200" b="0" i="0" kern="1200">
                    <a:solidFill>
                      <a:schemeClr val="tx1"/>
                    </a:solidFill>
                    <a:effectLst/>
                    <a:latin typeface="Cambria Math" panose="02040503050406030204" pitchFamily="18" charset="0"/>
                    <a:ea typeface="+mn-ea"/>
                    <a:cs typeface="+mn-cs"/>
                  </a:rPr>
                  <a:t>12/16</a:t>
                </a:r>
                <a:r>
                  <a:rPr lang="en-GB" sz="1200" i="1" kern="1200" dirty="0">
                    <a:solidFill>
                      <a:schemeClr val="tx1"/>
                    </a:solidFill>
                    <a:effectLst/>
                    <a:latin typeface="+mn-lt"/>
                    <a:ea typeface="+mn-ea"/>
                    <a:cs typeface="+mn-cs"/>
                  </a:rPr>
                  <a:t>  of a tank,</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then</a:t>
                </a:r>
                <a:r>
                  <a:rPr lang="en-GB" sz="1200" i="1" kern="1200" baseline="0" dirty="0">
                    <a:solidFill>
                      <a:schemeClr val="tx1"/>
                    </a:solidFill>
                    <a:effectLst/>
                    <a:latin typeface="+mn-lt"/>
                    <a:ea typeface="+mn-ea"/>
                    <a:cs typeface="+mn-cs"/>
                  </a:rPr>
                  <a:t> went on a journey which used </a:t>
                </a:r>
                <a:r>
                  <a:rPr lang="en-GB" sz="1200" b="0" i="0" kern="1200">
                    <a:solidFill>
                      <a:schemeClr val="tx1"/>
                    </a:solidFill>
                    <a:effectLst/>
                    <a:latin typeface="Cambria Math" panose="02040503050406030204" pitchFamily="18" charset="0"/>
                    <a:ea typeface="+mn-ea"/>
                    <a:cs typeface="+mn-cs"/>
                  </a:rPr>
                  <a:t>10/16</a:t>
                </a:r>
                <a:r>
                  <a:rPr lang="en-GB" sz="1200" i="1" kern="1200" dirty="0">
                    <a:solidFill>
                      <a:schemeClr val="tx1"/>
                    </a:solidFill>
                    <a:effectLst/>
                    <a:latin typeface="+mn-lt"/>
                    <a:ea typeface="+mn-ea"/>
                    <a:cs typeface="+mn-cs"/>
                  </a:rPr>
                  <a:t> of a tank.</a:t>
                </a:r>
              </a:p>
              <a:p>
                <a:r>
                  <a:rPr lang="en-GB" sz="1200" i="1" kern="1200" dirty="0">
                    <a:solidFill>
                      <a:schemeClr val="tx1"/>
                    </a:solidFill>
                    <a:effectLst/>
                    <a:latin typeface="+mn-lt"/>
                    <a:ea typeface="+mn-ea"/>
                    <a:cs typeface="+mn-cs"/>
                  </a:rPr>
                  <a:t>What fraction of a tank was left by the end of the journey?  </a:t>
                </a: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29</a:t>
            </a:fld>
            <a:endParaRPr lang="en-US" dirty="0"/>
          </a:p>
        </p:txBody>
      </p:sp>
    </p:spTree>
    <p:extLst>
      <p:ext uri="{BB962C8B-B14F-4D97-AF65-F5344CB8AC3E}">
        <p14:creationId xmlns:p14="http://schemas.microsoft.com/office/powerpoint/2010/main" val="276664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What is the same?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What is different?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30</a:t>
            </a:fld>
            <a:endParaRPr lang="en-US" dirty="0"/>
          </a:p>
        </p:txBody>
      </p:sp>
    </p:spTree>
    <p:extLst>
      <p:ext uri="{BB962C8B-B14F-4D97-AF65-F5344CB8AC3E}">
        <p14:creationId xmlns:p14="http://schemas.microsoft.com/office/powerpoint/2010/main" val="916387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31</a:t>
            </a:fld>
            <a:endParaRPr lang="en-US" dirty="0"/>
          </a:p>
        </p:txBody>
      </p:sp>
    </p:spTree>
    <p:extLst>
      <p:ext uri="{BB962C8B-B14F-4D97-AF65-F5344CB8AC3E}">
        <p14:creationId xmlns:p14="http://schemas.microsoft.com/office/powerpoint/2010/main" val="4163683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Three one-eighths … plus two one-eighths … is equal to five one-eighths.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Three-eighths, plus two-eighths is equal to five-eighths.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a:t>
            </a:fld>
            <a:endParaRPr lang="en-US" dirty="0"/>
          </a:p>
        </p:txBody>
      </p:sp>
    </p:spTree>
    <p:extLst>
      <p:ext uri="{BB962C8B-B14F-4D97-AF65-F5344CB8AC3E}">
        <p14:creationId xmlns:p14="http://schemas.microsoft.com/office/powerpoint/2010/main" val="304525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32</a:t>
            </a:fld>
            <a:endParaRPr lang="en-US" dirty="0"/>
          </a:p>
        </p:txBody>
      </p:sp>
    </p:spTree>
    <p:extLst>
      <p:ext uri="{BB962C8B-B14F-4D97-AF65-F5344CB8AC3E}">
        <p14:creationId xmlns:p14="http://schemas.microsoft.com/office/powerpoint/2010/main" val="30269629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33</a:t>
            </a:fld>
            <a:endParaRPr lang="en-US" dirty="0"/>
          </a:p>
        </p:txBody>
      </p:sp>
    </p:spTree>
    <p:extLst>
      <p:ext uri="{BB962C8B-B14F-4D97-AF65-F5344CB8AC3E}">
        <p14:creationId xmlns:p14="http://schemas.microsoft.com/office/powerpoint/2010/main" val="37766449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Write all the equations that match these diagrams.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34</a:t>
            </a:fld>
            <a:endParaRPr lang="en-US" dirty="0"/>
          </a:p>
        </p:txBody>
      </p:sp>
    </p:spTree>
    <p:extLst>
      <p:ext uri="{BB962C8B-B14F-4D97-AF65-F5344CB8AC3E}">
        <p14:creationId xmlns:p14="http://schemas.microsoft.com/office/powerpoint/2010/main" val="17691121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A watermelon is cut into 8 equal pieces. </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5</m:t>
                        </m:r>
                      </m:num>
                      <m:den>
                        <m:r>
                          <a:rPr lang="en-GB" sz="1200" b="0" i="1" kern="1200" smtClean="0">
                            <a:solidFill>
                              <a:schemeClr val="tx1"/>
                            </a:solidFill>
                            <a:effectLst/>
                            <a:latin typeface="Cambria Math" panose="02040503050406030204" pitchFamily="18" charset="0"/>
                            <a:ea typeface="+mn-ea"/>
                            <a:cs typeface="+mn-cs"/>
                          </a:rPr>
                          <m:t>8</m:t>
                        </m:r>
                      </m:den>
                    </m:f>
                  </m:oMath>
                </a14:m>
                <a:r>
                  <a:rPr lang="en-GB" sz="1200" i="1" kern="1200" dirty="0">
                    <a:solidFill>
                      <a:schemeClr val="tx1"/>
                    </a:solidFill>
                    <a:effectLst/>
                    <a:latin typeface="+mn-lt"/>
                    <a:ea typeface="+mn-ea"/>
                    <a:cs typeface="+mn-cs"/>
                  </a:rPr>
                  <a:t>  of</a:t>
                </a:r>
                <a:r>
                  <a:rPr lang="en-GB" sz="1200" i="1" kern="1200" baseline="0" dirty="0">
                    <a:solidFill>
                      <a:schemeClr val="tx1"/>
                    </a:solidFill>
                    <a:effectLst/>
                    <a:latin typeface="+mn-lt"/>
                    <a:ea typeface="+mn-ea"/>
                    <a:cs typeface="+mn-cs"/>
                  </a:rPr>
                  <a:t> the watermelon is eaten.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baseline="0" dirty="0">
                    <a:solidFill>
                      <a:schemeClr val="tx1"/>
                    </a:solidFill>
                    <a:effectLst/>
                    <a:latin typeface="+mn-lt"/>
                    <a:ea typeface="+mn-ea"/>
                    <a:cs typeface="+mn-cs"/>
                  </a:rPr>
                  <a:t>What fraction of the watermelon is left? </a:t>
                </a:r>
                <a:endParaRPr lang="en-GB"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A watermelon is cut into 8 equal pieces.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Cambria Math" panose="02040503050406030204" pitchFamily="18" charset="0"/>
                    <a:ea typeface="+mn-ea"/>
                    <a:cs typeface="+mn-cs"/>
                  </a:rPr>
                  <a:t>5/8</a:t>
                </a:r>
                <a:r>
                  <a:rPr lang="en-GB" sz="1200" i="1" kern="1200" dirty="0">
                    <a:solidFill>
                      <a:schemeClr val="tx1"/>
                    </a:solidFill>
                    <a:effectLst/>
                    <a:latin typeface="+mn-lt"/>
                    <a:ea typeface="+mn-ea"/>
                    <a:cs typeface="+mn-cs"/>
                  </a:rPr>
                  <a:t>  of</a:t>
                </a:r>
                <a:r>
                  <a:rPr lang="en-GB" sz="1200" i="1" kern="1200" baseline="0" dirty="0">
                    <a:solidFill>
                      <a:schemeClr val="tx1"/>
                    </a:solidFill>
                    <a:effectLst/>
                    <a:latin typeface="+mn-lt"/>
                    <a:ea typeface="+mn-ea"/>
                    <a:cs typeface="+mn-cs"/>
                  </a:rPr>
                  <a:t> the watermelon is eaten.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baseline="0" dirty="0">
                    <a:solidFill>
                      <a:schemeClr val="tx1"/>
                    </a:solidFill>
                    <a:effectLst/>
                    <a:latin typeface="+mn-lt"/>
                    <a:ea typeface="+mn-ea"/>
                    <a:cs typeface="+mn-cs"/>
                  </a:rPr>
                  <a:t>What fraction of the watermelon is left? </a:t>
                </a:r>
                <a:endParaRPr lang="en-GB"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35</a:t>
            </a:fld>
            <a:endParaRPr lang="en-US" dirty="0"/>
          </a:p>
        </p:txBody>
      </p:sp>
    </p:spTree>
    <p:extLst>
      <p:ext uri="{BB962C8B-B14F-4D97-AF65-F5344CB8AC3E}">
        <p14:creationId xmlns:p14="http://schemas.microsoft.com/office/powerpoint/2010/main" val="2371838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A watermelon is cut into 8 equal pieces. </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6</m:t>
                        </m:r>
                      </m:num>
                      <m:den>
                        <m:r>
                          <a:rPr lang="en-GB" sz="1200" b="0" i="1" kern="1200" smtClean="0">
                            <a:solidFill>
                              <a:schemeClr val="tx1"/>
                            </a:solidFill>
                            <a:effectLst/>
                            <a:latin typeface="Cambria Math" panose="02040503050406030204" pitchFamily="18" charset="0"/>
                            <a:ea typeface="+mn-ea"/>
                            <a:cs typeface="+mn-cs"/>
                          </a:rPr>
                          <m:t>8</m:t>
                        </m:r>
                      </m:den>
                    </m:f>
                  </m:oMath>
                </a14:m>
                <a:r>
                  <a:rPr lang="en-GB" sz="1200" i="1" kern="1200" dirty="0">
                    <a:solidFill>
                      <a:schemeClr val="tx1"/>
                    </a:solidFill>
                    <a:effectLst/>
                    <a:latin typeface="+mn-lt"/>
                    <a:ea typeface="+mn-ea"/>
                    <a:cs typeface="+mn-cs"/>
                  </a:rPr>
                  <a:t>  of</a:t>
                </a:r>
                <a:r>
                  <a:rPr lang="en-GB" sz="1200" i="1" kern="1200" baseline="0" dirty="0">
                    <a:solidFill>
                      <a:schemeClr val="tx1"/>
                    </a:solidFill>
                    <a:effectLst/>
                    <a:latin typeface="+mn-lt"/>
                    <a:ea typeface="+mn-ea"/>
                    <a:cs typeface="+mn-cs"/>
                  </a:rPr>
                  <a:t> the watermelon is eaten.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baseline="0" dirty="0">
                    <a:solidFill>
                      <a:schemeClr val="tx1"/>
                    </a:solidFill>
                    <a:effectLst/>
                    <a:latin typeface="+mn-lt"/>
                    <a:ea typeface="+mn-ea"/>
                    <a:cs typeface="+mn-cs"/>
                  </a:rPr>
                  <a:t>What fraction of the watermelon is left? </a:t>
                </a:r>
                <a:endParaRPr lang="en-GB" sz="1200" i="1"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A watermelon is cut into 8 equal pieces.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Cambria Math" panose="02040503050406030204" pitchFamily="18" charset="0"/>
                    <a:ea typeface="+mn-ea"/>
                    <a:cs typeface="+mn-cs"/>
                  </a:rPr>
                  <a:t>6/8</a:t>
                </a:r>
                <a:r>
                  <a:rPr lang="en-GB" sz="1200" i="1" kern="1200" dirty="0">
                    <a:solidFill>
                      <a:schemeClr val="tx1"/>
                    </a:solidFill>
                    <a:effectLst/>
                    <a:latin typeface="+mn-lt"/>
                    <a:ea typeface="+mn-ea"/>
                    <a:cs typeface="+mn-cs"/>
                  </a:rPr>
                  <a:t>  of</a:t>
                </a:r>
                <a:r>
                  <a:rPr lang="en-GB" sz="1200" i="1" kern="1200" baseline="0" dirty="0">
                    <a:solidFill>
                      <a:schemeClr val="tx1"/>
                    </a:solidFill>
                    <a:effectLst/>
                    <a:latin typeface="+mn-lt"/>
                    <a:ea typeface="+mn-ea"/>
                    <a:cs typeface="+mn-cs"/>
                  </a:rPr>
                  <a:t> the watermelon is eaten.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baseline="0" dirty="0">
                    <a:solidFill>
                      <a:schemeClr val="tx1"/>
                    </a:solidFill>
                    <a:effectLst/>
                    <a:latin typeface="+mn-lt"/>
                    <a:ea typeface="+mn-ea"/>
                    <a:cs typeface="+mn-cs"/>
                  </a:rPr>
                  <a:t>What fraction of the watermelon is left? </a:t>
                </a:r>
                <a:endParaRPr lang="en-GB" sz="1200" i="1"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36</a:t>
            </a:fld>
            <a:endParaRPr lang="en-US" dirty="0"/>
          </a:p>
        </p:txBody>
      </p:sp>
    </p:spTree>
    <p:extLst>
      <p:ext uri="{BB962C8B-B14F-4D97-AF65-F5344CB8AC3E}">
        <p14:creationId xmlns:p14="http://schemas.microsoft.com/office/powerpoint/2010/main" val="3186206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0" kern="1200" dirty="0">
                    <a:solidFill>
                      <a:schemeClr val="tx1"/>
                    </a:solidFill>
                    <a:effectLst/>
                    <a:latin typeface="+mn-lt"/>
                    <a:ea typeface="+mn-ea"/>
                    <a:cs typeface="+mn-cs"/>
                  </a:rPr>
                  <a:t>1 –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0" kern="1200">
                            <a:solidFill>
                              <a:schemeClr val="tx1"/>
                            </a:solidFill>
                            <a:effectLst/>
                            <a:latin typeface="Cambria Math" panose="02040503050406030204" pitchFamily="18" charset="0"/>
                            <a:ea typeface="+mn-ea"/>
                            <a:cs typeface="+mn-cs"/>
                          </a:rPr>
                          <m:t>4</m:t>
                        </m:r>
                      </m:num>
                      <m:den>
                        <m:r>
                          <a:rPr lang="en-GB" sz="1200" i="0" kern="1200">
                            <a:solidFill>
                              <a:schemeClr val="tx1"/>
                            </a:solidFill>
                            <a:effectLst/>
                            <a:latin typeface="Cambria Math" panose="02040503050406030204" pitchFamily="18" charset="0"/>
                            <a:ea typeface="+mn-ea"/>
                            <a:cs typeface="+mn-cs"/>
                          </a:rPr>
                          <m:t>7</m:t>
                        </m:r>
                      </m:den>
                    </m:f>
                    <m:r>
                      <a:rPr lang="en-GB" sz="1200" i="0" kern="1200">
                        <a:solidFill>
                          <a:schemeClr val="tx1"/>
                        </a:solidFill>
                        <a:effectLst/>
                        <a:latin typeface="Cambria Math" panose="02040503050406030204" pitchFamily="18" charset="0"/>
                        <a:ea typeface="+mn-ea"/>
                        <a:cs typeface="+mn-cs"/>
                      </a:rPr>
                      <m:t>= </m:t>
                    </m:r>
                    <m:f>
                      <m:fPr>
                        <m:ctrlPr>
                          <a:rPr lang="en-GB" sz="1200" i="1" kern="1200">
                            <a:solidFill>
                              <a:schemeClr val="tx1"/>
                            </a:solidFill>
                            <a:effectLst/>
                            <a:latin typeface="Cambria Math" panose="02040503050406030204" pitchFamily="18" charset="0"/>
                            <a:ea typeface="+mn-ea"/>
                            <a:cs typeface="+mn-cs"/>
                          </a:rPr>
                        </m:ctrlPr>
                      </m:fPr>
                      <m:num>
                        <m:r>
                          <a:rPr lang="en-GB" sz="1200" i="0" kern="1200">
                            <a:solidFill>
                              <a:schemeClr val="tx1"/>
                            </a:solidFill>
                            <a:effectLst/>
                            <a:latin typeface="Cambria Math" panose="02040503050406030204" pitchFamily="18" charset="0"/>
                            <a:ea typeface="+mn-ea"/>
                            <a:cs typeface="+mn-cs"/>
                          </a:rPr>
                          <m:t>3</m:t>
                        </m:r>
                      </m:num>
                      <m:den>
                        <m:r>
                          <a:rPr lang="en-GB" sz="1200" i="0" kern="1200">
                            <a:solidFill>
                              <a:schemeClr val="tx1"/>
                            </a:solidFill>
                            <a:effectLst/>
                            <a:latin typeface="Cambria Math" panose="02040503050406030204" pitchFamily="18" charset="0"/>
                            <a:ea typeface="+mn-ea"/>
                            <a:cs typeface="+mn-cs"/>
                          </a:rPr>
                          <m:t>7</m:t>
                        </m:r>
                      </m:den>
                    </m:f>
                  </m:oMath>
                </a14:m>
                <a:r>
                  <a:rPr lang="en-GB" sz="1200" i="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can also be written as </a:t>
                </a:r>
              </a:p>
              <a:p>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7</m:t>
                        </m:r>
                      </m:num>
                      <m:den>
                        <m:r>
                          <a:rPr lang="en-GB" sz="1200" i="1" kern="1200">
                            <a:solidFill>
                              <a:schemeClr val="tx1"/>
                            </a:solidFill>
                            <a:effectLst/>
                            <a:latin typeface="Cambria Math" panose="02040503050406030204" pitchFamily="18" charset="0"/>
                            <a:ea typeface="+mn-ea"/>
                            <a:cs typeface="+mn-cs"/>
                          </a:rPr>
                          <m:t>7</m:t>
                        </m:r>
                      </m:den>
                    </m:f>
                  </m:oMath>
                </a14:m>
                <a:r>
                  <a:rPr lang="en-GB" sz="1200" i="1" kern="1200" dirty="0">
                    <a:solidFill>
                      <a:schemeClr val="tx1"/>
                    </a:solidFill>
                    <a:effectLst/>
                    <a:latin typeface="+mn-lt"/>
                    <a:ea typeface="+mn-ea"/>
                    <a:cs typeface="+mn-cs"/>
                  </a:rPr>
                  <a:t> –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4</m:t>
                        </m:r>
                      </m:num>
                      <m:den>
                        <m:r>
                          <a:rPr lang="en-GB" sz="1200" i="1" kern="1200">
                            <a:solidFill>
                              <a:schemeClr val="tx1"/>
                            </a:solidFill>
                            <a:effectLst/>
                            <a:latin typeface="Cambria Math" panose="02040503050406030204" pitchFamily="18" charset="0"/>
                            <a:ea typeface="+mn-ea"/>
                            <a:cs typeface="+mn-cs"/>
                          </a:rPr>
                          <m:t>7</m:t>
                        </m:r>
                      </m:den>
                    </m:f>
                    <m:r>
                      <a:rPr lang="en-GB" sz="1200" i="1" kern="1200">
                        <a:solidFill>
                          <a:schemeClr val="tx1"/>
                        </a:solidFill>
                        <a:effectLst/>
                        <a:latin typeface="Cambria Math" panose="02040503050406030204" pitchFamily="18" charset="0"/>
                        <a:ea typeface="+mn-ea"/>
                        <a:cs typeface="+mn-cs"/>
                      </a:rPr>
                      <m:t>=</m:t>
                    </m:r>
                    <m:f>
                      <m:fPr>
                        <m:ctrlPr>
                          <a:rPr lang="en-GB" sz="1200" i="1" kern="120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3</m:t>
                        </m:r>
                      </m:num>
                      <m:den>
                        <m:r>
                          <a:rPr lang="en-GB" sz="1200" b="0" i="1" kern="1200" smtClean="0">
                            <a:solidFill>
                              <a:schemeClr val="tx1"/>
                            </a:solidFill>
                            <a:effectLst/>
                            <a:latin typeface="Cambria Math" panose="02040503050406030204" pitchFamily="18" charset="0"/>
                            <a:ea typeface="+mn-ea"/>
                            <a:cs typeface="+mn-cs"/>
                          </a:rPr>
                          <m:t>7</m:t>
                        </m:r>
                        <m:r>
                          <a:rPr lang="en-GB" sz="1200" kern="1200">
                            <a:solidFill>
                              <a:schemeClr val="tx1"/>
                            </a:solidFill>
                            <a:effectLst/>
                            <a:latin typeface="Cambria Math" panose="02040503050406030204" pitchFamily="18" charset="0"/>
                            <a:ea typeface="+mn-ea"/>
                            <a:cs typeface="+mn-cs"/>
                          </a:rPr>
                          <m:t> </m:t>
                        </m:r>
                      </m:den>
                    </m:f>
                  </m:oMath>
                </a14:m>
                <a:endParaRPr lang="en-GB" sz="1200" i="1"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1 –</a:t>
                </a:r>
                <a:r>
                  <a:rPr lang="en-GB" sz="1200" i="0" kern="1200" baseline="0" dirty="0">
                    <a:solidFill>
                      <a:schemeClr val="tx1"/>
                    </a:solidFill>
                    <a:effectLst/>
                    <a:latin typeface="+mn-lt"/>
                    <a:ea typeface="+mn-ea"/>
                    <a:cs typeface="+mn-cs"/>
                  </a:rPr>
                  <a:t>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0" kern="1200">
                            <a:solidFill>
                              <a:schemeClr val="tx1"/>
                            </a:solidFill>
                            <a:effectLst/>
                            <a:latin typeface="Cambria Math" panose="02040503050406030204" pitchFamily="18" charset="0"/>
                            <a:ea typeface="+mn-ea"/>
                            <a:cs typeface="+mn-cs"/>
                          </a:rPr>
                          <m:t>3</m:t>
                        </m:r>
                      </m:num>
                      <m:den>
                        <m:r>
                          <a:rPr lang="en-GB" sz="1200" i="0" kern="1200">
                            <a:solidFill>
                              <a:schemeClr val="tx1"/>
                            </a:solidFill>
                            <a:effectLst/>
                            <a:latin typeface="Cambria Math" panose="02040503050406030204" pitchFamily="18" charset="0"/>
                            <a:ea typeface="+mn-ea"/>
                            <a:cs typeface="+mn-cs"/>
                          </a:rPr>
                          <m:t>7</m:t>
                        </m:r>
                      </m:den>
                    </m:f>
                    <m:r>
                      <a:rPr lang="en-GB" sz="1200" i="0" kern="1200">
                        <a:solidFill>
                          <a:schemeClr val="tx1"/>
                        </a:solidFill>
                        <a:effectLst/>
                        <a:latin typeface="Cambria Math" panose="02040503050406030204" pitchFamily="18" charset="0"/>
                        <a:ea typeface="+mn-ea"/>
                        <a:cs typeface="+mn-cs"/>
                      </a:rPr>
                      <m:t>=</m:t>
                    </m:r>
                    <m:r>
                      <a:rPr lang="en-GB" sz="1200" b="0" i="0" kern="1200" smtClean="0">
                        <a:solidFill>
                          <a:schemeClr val="tx1"/>
                        </a:solidFill>
                        <a:effectLst/>
                        <a:latin typeface="Cambria Math" panose="02040503050406030204" pitchFamily="18" charset="0"/>
                        <a:ea typeface="+mn-ea"/>
                        <a:cs typeface="+mn-cs"/>
                      </a:rPr>
                      <m:t> </m:t>
                    </m:r>
                    <m:f>
                      <m:fPr>
                        <m:ctrlPr>
                          <a:rPr lang="en-GB" sz="1200" i="1" kern="1200">
                            <a:solidFill>
                              <a:schemeClr val="tx1"/>
                            </a:solidFill>
                            <a:effectLst/>
                            <a:latin typeface="Cambria Math" panose="02040503050406030204" pitchFamily="18" charset="0"/>
                            <a:ea typeface="+mn-ea"/>
                            <a:cs typeface="+mn-cs"/>
                          </a:rPr>
                        </m:ctrlPr>
                      </m:fPr>
                      <m:num>
                        <m:r>
                          <a:rPr lang="en-GB" sz="1200" i="0" kern="1200">
                            <a:solidFill>
                              <a:schemeClr val="tx1"/>
                            </a:solidFill>
                            <a:effectLst/>
                            <a:latin typeface="Cambria Math" panose="02040503050406030204" pitchFamily="18" charset="0"/>
                            <a:ea typeface="+mn-ea"/>
                            <a:cs typeface="+mn-cs"/>
                          </a:rPr>
                          <m:t>4</m:t>
                        </m:r>
                      </m:num>
                      <m:den>
                        <m:r>
                          <a:rPr lang="en-GB" sz="1200" i="0" kern="1200">
                            <a:solidFill>
                              <a:schemeClr val="tx1"/>
                            </a:solidFill>
                            <a:effectLst/>
                            <a:latin typeface="Cambria Math" panose="02040503050406030204" pitchFamily="18" charset="0"/>
                            <a:ea typeface="+mn-ea"/>
                            <a:cs typeface="+mn-cs"/>
                          </a:rPr>
                          <m:t>7</m:t>
                        </m:r>
                      </m:den>
                    </m:f>
                  </m:oMath>
                </a14:m>
                <a:r>
                  <a:rPr lang="en-GB" sz="1200" i="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can also be written as</a:t>
                </a:r>
              </a:p>
              <a:p>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7</m:t>
                        </m:r>
                      </m:num>
                      <m:den>
                        <m:r>
                          <a:rPr lang="en-GB" sz="1200" i="1" kern="1200">
                            <a:solidFill>
                              <a:schemeClr val="tx1"/>
                            </a:solidFill>
                            <a:effectLst/>
                            <a:latin typeface="Cambria Math" panose="02040503050406030204" pitchFamily="18" charset="0"/>
                            <a:ea typeface="+mn-ea"/>
                            <a:cs typeface="+mn-cs"/>
                          </a:rPr>
                          <m:t>7</m:t>
                        </m:r>
                      </m:den>
                    </m:f>
                  </m:oMath>
                </a14:m>
                <a:r>
                  <a:rPr lang="en-GB" sz="1200" i="1" kern="1200" dirty="0">
                    <a:solidFill>
                      <a:schemeClr val="tx1"/>
                    </a:solidFill>
                    <a:effectLst/>
                    <a:latin typeface="+mn-lt"/>
                    <a:ea typeface="+mn-ea"/>
                    <a:cs typeface="+mn-cs"/>
                  </a:rPr>
                  <a:t> –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3</m:t>
                        </m:r>
                      </m:num>
                      <m:den>
                        <m:r>
                          <a:rPr lang="en-GB" sz="1200" i="1" kern="1200">
                            <a:solidFill>
                              <a:schemeClr val="tx1"/>
                            </a:solidFill>
                            <a:effectLst/>
                            <a:latin typeface="Cambria Math" panose="02040503050406030204" pitchFamily="18" charset="0"/>
                            <a:ea typeface="+mn-ea"/>
                            <a:cs typeface="+mn-cs"/>
                          </a:rPr>
                          <m:t>7</m:t>
                        </m:r>
                      </m:den>
                    </m:f>
                    <m:r>
                      <a:rPr lang="en-GB" sz="1200" i="1" kern="1200">
                        <a:solidFill>
                          <a:schemeClr val="tx1"/>
                        </a:solidFill>
                        <a:effectLst/>
                        <a:latin typeface="Cambria Math" panose="02040503050406030204" pitchFamily="18" charset="0"/>
                        <a:ea typeface="+mn-ea"/>
                        <a:cs typeface="+mn-cs"/>
                      </a:rPr>
                      <m:t>=</m:t>
                    </m:r>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4</m:t>
                        </m:r>
                      </m:num>
                      <m:den>
                        <m:r>
                          <a:rPr lang="en-GB" sz="1200" i="1" kern="1200">
                            <a:solidFill>
                              <a:schemeClr val="tx1"/>
                            </a:solidFill>
                            <a:effectLst/>
                            <a:latin typeface="Cambria Math" panose="02040503050406030204" pitchFamily="18" charset="0"/>
                            <a:ea typeface="+mn-ea"/>
                            <a:cs typeface="+mn-cs"/>
                          </a:rPr>
                          <m:t>7</m:t>
                        </m:r>
                      </m:den>
                    </m:f>
                  </m:oMath>
                </a14:m>
                <a:endParaRPr lang="en-GB" sz="1200" kern="1200" dirty="0">
                  <a:solidFill>
                    <a:schemeClr val="tx1"/>
                  </a:solidFill>
                  <a:effectLst/>
                  <a:latin typeface="+mn-lt"/>
                  <a:ea typeface="+mn-ea"/>
                  <a:cs typeface="+mn-cs"/>
                </a:endParaRPr>
              </a:p>
              <a:p>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4</m:t>
                        </m:r>
                      </m:num>
                      <m:den>
                        <m:r>
                          <a:rPr lang="en-GB" sz="1200" i="1" kern="1200">
                            <a:solidFill>
                              <a:schemeClr val="tx1"/>
                            </a:solidFill>
                            <a:effectLst/>
                            <a:latin typeface="Cambria Math" panose="02040503050406030204" pitchFamily="18" charset="0"/>
                            <a:ea typeface="+mn-ea"/>
                            <a:cs typeface="+mn-cs"/>
                          </a:rPr>
                          <m:t>7</m:t>
                        </m:r>
                      </m:den>
                    </m:f>
                    <m:r>
                      <a:rPr lang="en-GB" sz="1200" i="1" kern="1200">
                        <a:solidFill>
                          <a:schemeClr val="tx1"/>
                        </a:solidFill>
                        <a:effectLst/>
                        <a:latin typeface="Cambria Math" panose="02040503050406030204" pitchFamily="18" charset="0"/>
                        <a:ea typeface="+mn-ea"/>
                        <a:cs typeface="+mn-cs"/>
                      </a:rPr>
                      <m:t>+ </m:t>
                    </m:r>
                    <m:f>
                      <m:fPr>
                        <m:ctrlPr>
                          <a:rPr lang="en-GB" sz="1200" i="1" kern="1200" smtClean="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3</m:t>
                        </m:r>
                      </m:num>
                      <m:den>
                        <m:r>
                          <a:rPr lang="en-GB" sz="1200" i="1" kern="1200">
                            <a:solidFill>
                              <a:schemeClr val="tx1"/>
                            </a:solidFill>
                            <a:effectLst/>
                            <a:latin typeface="Cambria Math" panose="02040503050406030204" pitchFamily="18" charset="0"/>
                            <a:ea typeface="+mn-ea"/>
                            <a:cs typeface="+mn-cs"/>
                          </a:rPr>
                          <m:t>7</m:t>
                        </m:r>
                      </m:den>
                    </m:f>
                  </m:oMath>
                </a14:m>
                <a:r>
                  <a:rPr lang="en-GB" sz="1200" i="1" kern="1200" dirty="0">
                    <a:solidFill>
                      <a:schemeClr val="tx1"/>
                    </a:solidFill>
                    <a:effectLst/>
                    <a:latin typeface="+mn-lt"/>
                    <a:ea typeface="+mn-ea"/>
                    <a:cs typeface="+mn-cs"/>
                  </a:rPr>
                  <a:t> = </a:t>
                </a:r>
                <a:r>
                  <a:rPr lang="en-GB" sz="1200" i="0" kern="1200" dirty="0">
                    <a:solidFill>
                      <a:schemeClr val="tx1"/>
                    </a:solidFill>
                    <a:effectLst/>
                    <a:latin typeface="+mn-lt"/>
                    <a:ea typeface="+mn-ea"/>
                    <a:cs typeface="+mn-cs"/>
                  </a:rPr>
                  <a:t>1</a:t>
                </a:r>
                <a:r>
                  <a:rPr lang="en-GB" sz="1200" i="1" kern="1200" dirty="0">
                    <a:solidFill>
                      <a:schemeClr val="tx1"/>
                    </a:solidFill>
                    <a:effectLst/>
                    <a:latin typeface="+mn-lt"/>
                    <a:ea typeface="+mn-ea"/>
                    <a:cs typeface="+mn-cs"/>
                  </a:rPr>
                  <a:t> can also be written as </a:t>
                </a:r>
              </a:p>
              <a:p>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4</m:t>
                        </m:r>
                      </m:num>
                      <m:den>
                        <m:r>
                          <a:rPr lang="en-GB" sz="1200" i="1" kern="1200">
                            <a:solidFill>
                              <a:schemeClr val="tx1"/>
                            </a:solidFill>
                            <a:effectLst/>
                            <a:latin typeface="Cambria Math" panose="02040503050406030204" pitchFamily="18" charset="0"/>
                            <a:ea typeface="+mn-ea"/>
                            <a:cs typeface="+mn-cs"/>
                          </a:rPr>
                          <m:t>7</m:t>
                        </m:r>
                      </m:den>
                    </m:f>
                    <m:r>
                      <a:rPr lang="en-GB" sz="1200" i="1" kern="1200">
                        <a:solidFill>
                          <a:schemeClr val="tx1"/>
                        </a:solidFill>
                        <a:effectLst/>
                        <a:latin typeface="Cambria Math" panose="02040503050406030204" pitchFamily="18" charset="0"/>
                        <a:ea typeface="+mn-ea"/>
                        <a:cs typeface="+mn-cs"/>
                      </a:rPr>
                      <m:t>+ </m:t>
                    </m:r>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3</m:t>
                        </m:r>
                      </m:num>
                      <m:den>
                        <m:r>
                          <a:rPr lang="en-GB" sz="1200" i="1" kern="1200">
                            <a:solidFill>
                              <a:schemeClr val="tx1"/>
                            </a:solidFill>
                            <a:effectLst/>
                            <a:latin typeface="Cambria Math" panose="02040503050406030204" pitchFamily="18" charset="0"/>
                            <a:ea typeface="+mn-ea"/>
                            <a:cs typeface="+mn-cs"/>
                          </a:rPr>
                          <m:t>7</m:t>
                        </m:r>
                      </m:den>
                    </m:f>
                  </m:oMath>
                </a14:m>
                <a:r>
                  <a:rPr lang="en-GB" sz="1200" i="1" kern="1200" dirty="0">
                    <a:solidFill>
                      <a:schemeClr val="tx1"/>
                    </a:solidFill>
                    <a:effectLst/>
                    <a:latin typeface="+mn-lt"/>
                    <a:ea typeface="+mn-ea"/>
                    <a:cs typeface="+mn-cs"/>
                  </a:rPr>
                  <a:t> =</a:t>
                </a:r>
                <a14:m>
                  <m:oMath xmlns:m="http://schemas.openxmlformats.org/officeDocument/2006/math">
                    <m:r>
                      <a:rPr lang="en-GB" sz="1200" b="0" i="1" kern="1200" smtClean="0">
                        <a:solidFill>
                          <a:schemeClr val="tx1"/>
                        </a:solidFill>
                        <a:effectLst/>
                        <a:latin typeface="Cambria Math" panose="02040503050406030204" pitchFamily="18" charset="0"/>
                        <a:ea typeface="+mn-ea"/>
                        <a:cs typeface="+mn-cs"/>
                      </a:rPr>
                      <m:t> </m:t>
                    </m:r>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7</m:t>
                        </m:r>
                      </m:num>
                      <m:den>
                        <m:r>
                          <a:rPr lang="en-GB" sz="1200" i="1" kern="1200">
                            <a:solidFill>
                              <a:schemeClr val="tx1"/>
                            </a:solidFill>
                            <a:effectLst/>
                            <a:latin typeface="Cambria Math" panose="02040503050406030204" pitchFamily="18" charset="0"/>
                            <a:ea typeface="+mn-ea"/>
                            <a:cs typeface="+mn-cs"/>
                          </a:rPr>
                          <m:t>7</m:t>
                        </m:r>
                      </m:den>
                    </m:f>
                  </m:oMath>
                </a14:m>
                <a:endParaRPr lang="en-GB" sz="1200" kern="1200" dirty="0">
                  <a:solidFill>
                    <a:schemeClr val="tx1"/>
                  </a:solidFill>
                  <a:effectLst/>
                  <a:latin typeface="+mn-lt"/>
                  <a:ea typeface="+mn-ea"/>
                  <a:cs typeface="+mn-cs"/>
                </a:endParaRPr>
              </a:p>
              <a:p>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3</m:t>
                        </m:r>
                      </m:num>
                      <m:den>
                        <m:r>
                          <a:rPr lang="en-GB" sz="1200" i="1" kern="1200">
                            <a:solidFill>
                              <a:schemeClr val="tx1"/>
                            </a:solidFill>
                            <a:effectLst/>
                            <a:latin typeface="Cambria Math" panose="02040503050406030204" pitchFamily="18" charset="0"/>
                            <a:ea typeface="+mn-ea"/>
                            <a:cs typeface="+mn-cs"/>
                          </a:rPr>
                          <m:t>7</m:t>
                        </m:r>
                      </m:den>
                    </m:f>
                    <m:r>
                      <a:rPr lang="en-GB" sz="1200" i="1" kern="1200">
                        <a:solidFill>
                          <a:schemeClr val="tx1"/>
                        </a:solidFill>
                        <a:effectLst/>
                        <a:latin typeface="Cambria Math" panose="02040503050406030204" pitchFamily="18" charset="0"/>
                        <a:ea typeface="+mn-ea"/>
                        <a:cs typeface="+mn-cs"/>
                      </a:rPr>
                      <m:t>+ </m:t>
                    </m:r>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4</m:t>
                        </m:r>
                      </m:num>
                      <m:den>
                        <m:r>
                          <a:rPr lang="en-GB" sz="1200" i="1" kern="1200">
                            <a:solidFill>
                              <a:schemeClr val="tx1"/>
                            </a:solidFill>
                            <a:effectLst/>
                            <a:latin typeface="Cambria Math" panose="02040503050406030204" pitchFamily="18" charset="0"/>
                            <a:ea typeface="+mn-ea"/>
                            <a:cs typeface="+mn-cs"/>
                          </a:rPr>
                          <m:t>7</m:t>
                        </m:r>
                      </m:den>
                    </m:f>
                    <m:r>
                      <a:rPr lang="en-GB" sz="1200" b="0" i="1" kern="1200" smtClean="0">
                        <a:solidFill>
                          <a:schemeClr val="tx1"/>
                        </a:solidFill>
                        <a:effectLst/>
                        <a:latin typeface="Cambria Math" panose="02040503050406030204" pitchFamily="18" charset="0"/>
                        <a:ea typeface="+mn-ea"/>
                        <a:cs typeface="+mn-cs"/>
                      </a:rPr>
                      <m:t> </m:t>
                    </m:r>
                  </m:oMath>
                </a14:m>
                <a:r>
                  <a:rPr lang="en-GB" sz="1200" i="1" kern="1200" dirty="0">
                    <a:solidFill>
                      <a:schemeClr val="tx1"/>
                    </a:solidFill>
                    <a:effectLst/>
                    <a:latin typeface="+mn-lt"/>
                    <a:ea typeface="+mn-ea"/>
                    <a:cs typeface="+mn-cs"/>
                  </a:rPr>
                  <a:t>= </a:t>
                </a:r>
                <a:r>
                  <a:rPr lang="en-GB" sz="1200" i="0" kern="1200" dirty="0">
                    <a:solidFill>
                      <a:schemeClr val="tx1"/>
                    </a:solidFill>
                    <a:effectLst/>
                    <a:latin typeface="+mn-lt"/>
                    <a:ea typeface="+mn-ea"/>
                    <a:cs typeface="+mn-cs"/>
                  </a:rPr>
                  <a:t>1</a:t>
                </a:r>
                <a:r>
                  <a:rPr lang="en-GB" sz="1200" i="1" kern="1200" dirty="0">
                    <a:solidFill>
                      <a:schemeClr val="tx1"/>
                    </a:solidFill>
                    <a:effectLst/>
                    <a:latin typeface="+mn-lt"/>
                    <a:ea typeface="+mn-ea"/>
                    <a:cs typeface="+mn-cs"/>
                  </a:rPr>
                  <a:t> can also be written as</a:t>
                </a:r>
              </a:p>
              <a:p>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3</m:t>
                        </m:r>
                      </m:num>
                      <m:den>
                        <m:r>
                          <a:rPr lang="en-GB" sz="1200" i="1" kern="1200">
                            <a:solidFill>
                              <a:schemeClr val="tx1"/>
                            </a:solidFill>
                            <a:effectLst/>
                            <a:latin typeface="Cambria Math" panose="02040503050406030204" pitchFamily="18" charset="0"/>
                            <a:ea typeface="+mn-ea"/>
                            <a:cs typeface="+mn-cs"/>
                          </a:rPr>
                          <m:t>7</m:t>
                        </m:r>
                      </m:den>
                    </m:f>
                    <m:r>
                      <a:rPr lang="en-GB" sz="1200" i="1" kern="1200">
                        <a:solidFill>
                          <a:schemeClr val="tx1"/>
                        </a:solidFill>
                        <a:effectLst/>
                        <a:latin typeface="Cambria Math" panose="02040503050406030204" pitchFamily="18" charset="0"/>
                        <a:ea typeface="+mn-ea"/>
                        <a:cs typeface="+mn-cs"/>
                      </a:rPr>
                      <m:t>+ </m:t>
                    </m:r>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4</m:t>
                        </m:r>
                      </m:num>
                      <m:den>
                        <m:r>
                          <a:rPr lang="en-GB" sz="1200" i="1" kern="1200">
                            <a:solidFill>
                              <a:schemeClr val="tx1"/>
                            </a:solidFill>
                            <a:effectLst/>
                            <a:latin typeface="Cambria Math" panose="02040503050406030204" pitchFamily="18" charset="0"/>
                            <a:ea typeface="+mn-ea"/>
                            <a:cs typeface="+mn-cs"/>
                          </a:rPr>
                          <m:t>7</m:t>
                        </m:r>
                      </m:den>
                    </m:f>
                  </m:oMath>
                </a14:m>
                <a:r>
                  <a:rPr lang="en-GB" sz="1200" i="1" kern="1200" dirty="0">
                    <a:solidFill>
                      <a:schemeClr val="tx1"/>
                    </a:solidFill>
                    <a:effectLst/>
                    <a:latin typeface="+mn-lt"/>
                    <a:ea typeface="+mn-ea"/>
                    <a:cs typeface="+mn-cs"/>
                  </a:rPr>
                  <a:t> =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7</m:t>
                        </m:r>
                      </m:num>
                      <m:den>
                        <m:r>
                          <a:rPr lang="en-GB" sz="1200" i="1" kern="1200">
                            <a:solidFill>
                              <a:schemeClr val="tx1"/>
                            </a:solidFill>
                            <a:effectLst/>
                            <a:latin typeface="Cambria Math" panose="02040503050406030204" pitchFamily="18" charset="0"/>
                            <a:ea typeface="+mn-ea"/>
                            <a:cs typeface="+mn-cs"/>
                          </a:rPr>
                          <m:t>7</m:t>
                        </m:r>
                      </m:den>
                    </m:f>
                  </m:oMath>
                </a14:m>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1 – </a:t>
                </a:r>
                <a:r>
                  <a:rPr lang="en-GB" sz="1200" i="0" kern="1200">
                    <a:solidFill>
                      <a:schemeClr val="tx1"/>
                    </a:solidFill>
                    <a:effectLst/>
                    <a:latin typeface="+mn-lt"/>
                    <a:ea typeface="+mn-ea"/>
                    <a:cs typeface="+mn-cs"/>
                  </a:rPr>
                  <a:t>4/7=  3/7</a:t>
                </a:r>
                <a:r>
                  <a:rPr lang="en-GB" sz="1200" i="1" kern="1200" dirty="0">
                    <a:solidFill>
                      <a:schemeClr val="tx1"/>
                    </a:solidFill>
                    <a:effectLst/>
                    <a:latin typeface="+mn-lt"/>
                    <a:ea typeface="+mn-ea"/>
                    <a:cs typeface="+mn-cs"/>
                  </a:rPr>
                  <a:t> can also be written as </a:t>
                </a:r>
                <a:r>
                  <a:rPr lang="en-GB" sz="1200" i="0" kern="1200">
                    <a:solidFill>
                      <a:schemeClr val="tx1"/>
                    </a:solidFill>
                    <a:effectLst/>
                    <a:latin typeface="+mn-lt"/>
                    <a:ea typeface="+mn-ea"/>
                    <a:cs typeface="+mn-cs"/>
                  </a:rPr>
                  <a:t>7/7</a:t>
                </a:r>
                <a:r>
                  <a:rPr lang="en-GB" sz="1200" i="1" kern="1200" dirty="0">
                    <a:solidFill>
                      <a:schemeClr val="tx1"/>
                    </a:solidFill>
                    <a:effectLst/>
                    <a:latin typeface="+mn-lt"/>
                    <a:ea typeface="+mn-ea"/>
                    <a:cs typeface="+mn-cs"/>
                  </a:rPr>
                  <a:t> – </a:t>
                </a:r>
                <a:r>
                  <a:rPr lang="en-GB" sz="1200" i="0" kern="1200">
                    <a:solidFill>
                      <a:schemeClr val="tx1"/>
                    </a:solidFill>
                    <a:effectLst/>
                    <a:latin typeface="+mn-lt"/>
                    <a:ea typeface="+mn-ea"/>
                    <a:cs typeface="+mn-cs"/>
                  </a:rPr>
                  <a:t>4/7= 3 7/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1 –</a:t>
                </a:r>
                <a:r>
                  <a:rPr lang="en-GB" sz="1200" i="1" kern="1200" baseline="0" dirty="0">
                    <a:solidFill>
                      <a:schemeClr val="tx1"/>
                    </a:solidFill>
                    <a:effectLst/>
                    <a:latin typeface="+mn-lt"/>
                    <a:ea typeface="+mn-ea"/>
                    <a:cs typeface="+mn-cs"/>
                  </a:rPr>
                  <a:t> </a:t>
                </a:r>
                <a:r>
                  <a:rPr lang="en-GB" sz="1200" i="0" kern="1200">
                    <a:solidFill>
                      <a:schemeClr val="tx1"/>
                    </a:solidFill>
                    <a:effectLst/>
                    <a:latin typeface="+mn-lt"/>
                    <a:ea typeface="+mn-ea"/>
                    <a:cs typeface="+mn-cs"/>
                  </a:rPr>
                  <a:t>3/7=</a:t>
                </a:r>
                <a:r>
                  <a:rPr lang="en-GB" sz="1200" b="0" i="0" kern="1200">
                    <a:solidFill>
                      <a:schemeClr val="tx1"/>
                    </a:solidFill>
                    <a:effectLst/>
                    <a:latin typeface="Cambria Math" panose="02040503050406030204" pitchFamily="18" charset="0"/>
                    <a:ea typeface="+mn-ea"/>
                    <a:cs typeface="+mn-cs"/>
                  </a:rPr>
                  <a:t> </a:t>
                </a:r>
                <a:r>
                  <a:rPr lang="en-GB" sz="1200" i="0" kern="1200">
                    <a:solidFill>
                      <a:schemeClr val="tx1"/>
                    </a:solidFill>
                    <a:effectLst/>
                    <a:latin typeface="+mn-lt"/>
                    <a:ea typeface="+mn-ea"/>
                    <a:cs typeface="+mn-cs"/>
                  </a:rPr>
                  <a:t> 4/7</a:t>
                </a:r>
                <a:r>
                  <a:rPr lang="en-GB" sz="1200" i="1" kern="1200" dirty="0">
                    <a:solidFill>
                      <a:schemeClr val="tx1"/>
                    </a:solidFill>
                    <a:effectLst/>
                    <a:latin typeface="+mn-lt"/>
                    <a:ea typeface="+mn-ea"/>
                    <a:cs typeface="+mn-cs"/>
                  </a:rPr>
                  <a:t> can also be written as </a:t>
                </a:r>
                <a:r>
                  <a:rPr lang="en-GB" sz="1200" i="0" kern="1200">
                    <a:solidFill>
                      <a:schemeClr val="tx1"/>
                    </a:solidFill>
                    <a:effectLst/>
                    <a:latin typeface="+mn-lt"/>
                    <a:ea typeface="+mn-ea"/>
                    <a:cs typeface="+mn-cs"/>
                  </a:rPr>
                  <a:t>7/7</a:t>
                </a:r>
                <a:r>
                  <a:rPr lang="en-GB" sz="1200" i="1" kern="1200" dirty="0">
                    <a:solidFill>
                      <a:schemeClr val="tx1"/>
                    </a:solidFill>
                    <a:effectLst/>
                    <a:latin typeface="+mn-lt"/>
                    <a:ea typeface="+mn-ea"/>
                    <a:cs typeface="+mn-cs"/>
                  </a:rPr>
                  <a:t> – </a:t>
                </a:r>
                <a:r>
                  <a:rPr lang="en-GB" sz="1200" i="0" kern="1200">
                    <a:solidFill>
                      <a:schemeClr val="tx1"/>
                    </a:solidFill>
                    <a:effectLst/>
                    <a:latin typeface="+mn-lt"/>
                    <a:ea typeface="+mn-ea"/>
                    <a:cs typeface="+mn-cs"/>
                  </a:rPr>
                  <a:t>3/7=</a:t>
                </a:r>
                <a:r>
                  <a:rPr lang="en-GB" sz="1200" b="0" i="0" kern="1200">
                    <a:solidFill>
                      <a:schemeClr val="tx1"/>
                    </a:solidFill>
                    <a:effectLst/>
                    <a:latin typeface="Cambria Math" panose="02040503050406030204" pitchFamily="18" charset="0"/>
                    <a:ea typeface="+mn-ea"/>
                    <a:cs typeface="+mn-cs"/>
                  </a:rPr>
                  <a:t> </a:t>
                </a:r>
                <a:r>
                  <a:rPr lang="en-GB" sz="1200" i="0" kern="1200">
                    <a:solidFill>
                      <a:schemeClr val="tx1"/>
                    </a:solidFill>
                    <a:effectLst/>
                    <a:latin typeface="+mn-lt"/>
                    <a:ea typeface="+mn-ea"/>
                    <a:cs typeface="+mn-cs"/>
                  </a:rPr>
                  <a:t> 4/7</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r>
                  <a:rPr lang="en-GB" sz="1200" i="0" kern="1200">
                    <a:solidFill>
                      <a:schemeClr val="tx1"/>
                    </a:solidFill>
                    <a:effectLst/>
                    <a:latin typeface="+mn-lt"/>
                    <a:ea typeface="+mn-ea"/>
                    <a:cs typeface="+mn-cs"/>
                  </a:rPr>
                  <a:t>4/7+  3/7</a:t>
                </a:r>
                <a:r>
                  <a:rPr lang="en-GB" sz="1200" i="1" kern="1200" dirty="0">
                    <a:solidFill>
                      <a:schemeClr val="tx1"/>
                    </a:solidFill>
                    <a:effectLst/>
                    <a:latin typeface="+mn-lt"/>
                    <a:ea typeface="+mn-ea"/>
                    <a:cs typeface="+mn-cs"/>
                  </a:rPr>
                  <a:t> = 1 can also be written as  </a:t>
                </a:r>
                <a:r>
                  <a:rPr lang="en-GB" sz="1200" i="0" kern="1200">
                    <a:solidFill>
                      <a:schemeClr val="tx1"/>
                    </a:solidFill>
                    <a:effectLst/>
                    <a:latin typeface="+mn-lt"/>
                    <a:ea typeface="+mn-ea"/>
                    <a:cs typeface="+mn-cs"/>
                  </a:rPr>
                  <a:t>4/7+  3/7</a:t>
                </a:r>
                <a:r>
                  <a:rPr lang="en-GB" sz="1200" i="1" kern="1200" dirty="0">
                    <a:solidFill>
                      <a:schemeClr val="tx1"/>
                    </a:solidFill>
                    <a:effectLst/>
                    <a:latin typeface="+mn-lt"/>
                    <a:ea typeface="+mn-ea"/>
                    <a:cs typeface="+mn-cs"/>
                  </a:rPr>
                  <a:t> =</a:t>
                </a:r>
                <a:r>
                  <a:rPr lang="en-GB" sz="1200" b="0" i="0" kern="1200">
                    <a:solidFill>
                      <a:schemeClr val="tx1"/>
                    </a:solidFill>
                    <a:effectLst/>
                    <a:latin typeface="Cambria Math" panose="02040503050406030204" pitchFamily="18" charset="0"/>
                    <a:ea typeface="+mn-ea"/>
                    <a:cs typeface="+mn-cs"/>
                  </a:rPr>
                  <a:t> </a:t>
                </a:r>
                <a:r>
                  <a:rPr lang="en-GB" sz="1200" i="0" kern="1200">
                    <a:solidFill>
                      <a:schemeClr val="tx1"/>
                    </a:solidFill>
                    <a:effectLst/>
                    <a:latin typeface="+mn-lt"/>
                    <a:ea typeface="+mn-ea"/>
                    <a:cs typeface="+mn-cs"/>
                  </a:rPr>
                  <a:t> 7/7</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0" kern="1200">
                    <a:solidFill>
                      <a:schemeClr val="tx1"/>
                    </a:solidFill>
                    <a:effectLst/>
                    <a:latin typeface="+mn-lt"/>
                    <a:ea typeface="+mn-ea"/>
                    <a:cs typeface="+mn-cs"/>
                  </a:rPr>
                  <a:t>3/7+  4/7</a:t>
                </a:r>
                <a:r>
                  <a:rPr lang="en-GB" sz="1200" b="0" i="0" kern="1200">
                    <a:solidFill>
                      <a:schemeClr val="tx1"/>
                    </a:solidFill>
                    <a:effectLst/>
                    <a:latin typeface="Cambria Math" panose="02040503050406030204" pitchFamily="18" charset="0"/>
                    <a:ea typeface="+mn-ea"/>
                    <a:cs typeface="+mn-cs"/>
                  </a:rPr>
                  <a:t>  </a:t>
                </a:r>
                <a:r>
                  <a:rPr lang="en-GB" sz="1200" i="1" kern="1200" dirty="0">
                    <a:solidFill>
                      <a:schemeClr val="tx1"/>
                    </a:solidFill>
                    <a:effectLst/>
                    <a:latin typeface="+mn-lt"/>
                    <a:ea typeface="+mn-ea"/>
                    <a:cs typeface="+mn-cs"/>
                  </a:rPr>
                  <a:t>= 1 can also be written as  </a:t>
                </a:r>
                <a:r>
                  <a:rPr lang="en-GB" sz="1200" i="0" kern="1200">
                    <a:solidFill>
                      <a:schemeClr val="tx1"/>
                    </a:solidFill>
                    <a:effectLst/>
                    <a:latin typeface="+mn-lt"/>
                    <a:ea typeface="+mn-ea"/>
                    <a:cs typeface="+mn-cs"/>
                  </a:rPr>
                  <a:t>3/7+  4/7</a:t>
                </a:r>
                <a:r>
                  <a:rPr lang="en-GB" sz="1200" i="1" kern="1200" dirty="0">
                    <a:solidFill>
                      <a:schemeClr val="tx1"/>
                    </a:solidFill>
                    <a:effectLst/>
                    <a:latin typeface="+mn-lt"/>
                    <a:ea typeface="+mn-ea"/>
                    <a:cs typeface="+mn-cs"/>
                  </a:rPr>
                  <a:t> = </a:t>
                </a:r>
                <a:r>
                  <a:rPr lang="en-GB" sz="1200" i="0" kern="1200">
                    <a:solidFill>
                      <a:schemeClr val="tx1"/>
                    </a:solidFill>
                    <a:effectLst/>
                    <a:latin typeface="+mn-lt"/>
                    <a:ea typeface="+mn-ea"/>
                    <a:cs typeface="+mn-cs"/>
                  </a:rPr>
                  <a:t>7/7</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37</a:t>
            </a:fld>
            <a:endParaRPr lang="en-US" dirty="0"/>
          </a:p>
        </p:txBody>
      </p:sp>
    </p:spTree>
    <p:extLst>
      <p:ext uri="{BB962C8B-B14F-4D97-AF65-F5344CB8AC3E}">
        <p14:creationId xmlns:p14="http://schemas.microsoft.com/office/powerpoint/2010/main" val="397331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38</a:t>
            </a:fld>
            <a:endParaRPr lang="en-US" dirty="0"/>
          </a:p>
        </p:txBody>
      </p:sp>
    </p:spTree>
    <p:extLst>
      <p:ext uri="{BB962C8B-B14F-4D97-AF65-F5344CB8AC3E}">
        <p14:creationId xmlns:p14="http://schemas.microsoft.com/office/powerpoint/2010/main" val="30090624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A car set off with a full tank of fuel. At the end of the journey, there was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9</m:t>
                        </m:r>
                      </m:num>
                      <m:den>
                        <m:r>
                          <a:rPr lang="en-GB" sz="1200" b="0" i="1" kern="1200" smtClean="0">
                            <a:solidFill>
                              <a:schemeClr val="tx1"/>
                            </a:solidFill>
                            <a:effectLst/>
                            <a:latin typeface="Cambria Math" panose="02040503050406030204" pitchFamily="18" charset="0"/>
                            <a:ea typeface="+mn-ea"/>
                            <a:cs typeface="+mn-cs"/>
                          </a:rPr>
                          <m:t>16</m:t>
                        </m:r>
                      </m:den>
                    </m:f>
                  </m:oMath>
                </a14:m>
                <a:r>
                  <a:rPr lang="en-GB" sz="1200" i="1" kern="1200" dirty="0">
                    <a:solidFill>
                      <a:schemeClr val="tx1"/>
                    </a:solidFill>
                    <a:effectLst/>
                    <a:latin typeface="+mn-lt"/>
                    <a:ea typeface="+mn-ea"/>
                    <a:cs typeface="+mn-cs"/>
                  </a:rPr>
                  <a:t> left.</a:t>
                </a:r>
              </a:p>
              <a:p>
                <a:r>
                  <a:rPr lang="en-GB" sz="1200" i="1" kern="1200" dirty="0">
                    <a:solidFill>
                      <a:schemeClr val="tx1"/>
                    </a:solidFill>
                    <a:effectLst/>
                    <a:latin typeface="+mn-lt"/>
                    <a:ea typeface="+mn-ea"/>
                    <a:cs typeface="+mn-cs"/>
                  </a:rPr>
                  <a:t>What fraction of the whole tank of fuel was used?</a:t>
                </a: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A car set off with a full tank of petrol. At the end of the journey, there was </a:t>
                </a:r>
                <a:r>
                  <a:rPr lang="en-GB" sz="1200" b="0" i="0" kern="1200">
                    <a:solidFill>
                      <a:schemeClr val="tx1"/>
                    </a:solidFill>
                    <a:effectLst/>
                    <a:latin typeface="Cambria Math" panose="02040503050406030204" pitchFamily="18" charset="0"/>
                    <a:ea typeface="+mn-ea"/>
                    <a:cs typeface="+mn-cs"/>
                  </a:rPr>
                  <a:t>9/16</a:t>
                </a:r>
                <a:r>
                  <a:rPr lang="en-GB" sz="1200" i="1" kern="1200" dirty="0">
                    <a:solidFill>
                      <a:schemeClr val="tx1"/>
                    </a:solidFill>
                    <a:effectLst/>
                    <a:latin typeface="+mn-lt"/>
                    <a:ea typeface="+mn-ea"/>
                    <a:cs typeface="+mn-cs"/>
                  </a:rPr>
                  <a:t> left.</a:t>
                </a:r>
              </a:p>
              <a:p>
                <a:r>
                  <a:rPr lang="en-GB" sz="1200" i="1" kern="1200" dirty="0">
                    <a:solidFill>
                      <a:schemeClr val="tx1"/>
                    </a:solidFill>
                    <a:effectLst/>
                    <a:latin typeface="+mn-lt"/>
                    <a:ea typeface="+mn-ea"/>
                    <a:cs typeface="+mn-cs"/>
                  </a:rPr>
                  <a:t>What fraction of the whole tank of petrol was used?</a:t>
                </a: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39</a:t>
            </a:fld>
            <a:endParaRPr lang="en-US" dirty="0"/>
          </a:p>
        </p:txBody>
      </p:sp>
    </p:spTree>
    <p:extLst>
      <p:ext uri="{BB962C8B-B14F-4D97-AF65-F5344CB8AC3E}">
        <p14:creationId xmlns:p14="http://schemas.microsoft.com/office/powerpoint/2010/main" val="42738410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7</m:t>
                        </m:r>
                      </m:num>
                      <m:den>
                        <m:r>
                          <a:rPr lang="en-GB" sz="1200" b="0" i="1" kern="1200" smtClean="0">
                            <a:solidFill>
                              <a:schemeClr val="tx1"/>
                            </a:solidFill>
                            <a:effectLst/>
                            <a:latin typeface="Cambria Math" panose="02040503050406030204" pitchFamily="18" charset="0"/>
                            <a:ea typeface="+mn-ea"/>
                            <a:cs typeface="+mn-cs"/>
                          </a:rPr>
                          <m:t>24</m:t>
                        </m:r>
                      </m:den>
                    </m:f>
                  </m:oMath>
                </a14:m>
                <a:r>
                  <a:rPr lang="en-GB" sz="1200" i="1" kern="1200" dirty="0">
                    <a:solidFill>
                      <a:schemeClr val="tx1"/>
                    </a:solidFill>
                    <a:effectLst/>
                    <a:latin typeface="+mn-lt"/>
                    <a:ea typeface="+mn-ea"/>
                    <a:cs typeface="+mn-cs"/>
                  </a:rPr>
                  <a:t> of</a:t>
                </a:r>
                <a:r>
                  <a:rPr lang="en-GB" sz="1200" i="1" kern="1200" baseline="0" dirty="0">
                    <a:solidFill>
                      <a:schemeClr val="tx1"/>
                    </a:solidFill>
                    <a:effectLst/>
                    <a:latin typeface="+mn-lt"/>
                    <a:ea typeface="+mn-ea"/>
                    <a:cs typeface="+mn-cs"/>
                  </a:rPr>
                  <a:t> a football pitch has been mown.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baseline="0" dirty="0">
                    <a:solidFill>
                      <a:schemeClr val="tx1"/>
                    </a:solidFill>
                    <a:effectLst/>
                    <a:latin typeface="+mn-lt"/>
                    <a:ea typeface="+mn-ea"/>
                    <a:cs typeface="+mn-cs"/>
                  </a:rPr>
                  <a:t>What fraction of the pitch still needs mowing? </a:t>
                </a:r>
                <a:endParaRPr lang="en-GB" sz="1200" i="1"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Cambria Math" panose="02040503050406030204" pitchFamily="18" charset="0"/>
                    <a:ea typeface="+mn-ea"/>
                    <a:cs typeface="+mn-cs"/>
                  </a:rPr>
                  <a:t>7/24</a:t>
                </a:r>
                <a:r>
                  <a:rPr lang="en-GB" sz="1200" i="1" kern="1200" dirty="0">
                    <a:solidFill>
                      <a:schemeClr val="tx1"/>
                    </a:solidFill>
                    <a:effectLst/>
                    <a:latin typeface="+mn-lt"/>
                    <a:ea typeface="+mn-ea"/>
                    <a:cs typeface="+mn-cs"/>
                  </a:rPr>
                  <a:t> of</a:t>
                </a:r>
                <a:r>
                  <a:rPr lang="en-GB" sz="1200" i="1" kern="1200" baseline="0" dirty="0">
                    <a:solidFill>
                      <a:schemeClr val="tx1"/>
                    </a:solidFill>
                    <a:effectLst/>
                    <a:latin typeface="+mn-lt"/>
                    <a:ea typeface="+mn-ea"/>
                    <a:cs typeface="+mn-cs"/>
                  </a:rPr>
                  <a:t> a football pitch has been mown.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baseline="0" dirty="0">
                    <a:solidFill>
                      <a:schemeClr val="tx1"/>
                    </a:solidFill>
                    <a:effectLst/>
                    <a:latin typeface="+mn-lt"/>
                    <a:ea typeface="+mn-ea"/>
                    <a:cs typeface="+mn-cs"/>
                  </a:rPr>
                  <a:t>What fraction of the pitch still needs to be cut? </a:t>
                </a:r>
                <a:endParaRPr lang="en-GB" sz="1200" i="1"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40</a:t>
            </a:fld>
            <a:endParaRPr lang="en-US" dirty="0"/>
          </a:p>
        </p:txBody>
      </p:sp>
    </p:spTree>
    <p:extLst>
      <p:ext uri="{BB962C8B-B14F-4D97-AF65-F5344CB8AC3E}">
        <p14:creationId xmlns:p14="http://schemas.microsoft.com/office/powerpoint/2010/main" val="42481709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Cambria Math" panose="02040503050406030204" pitchFamily="18" charset="0"/>
                    <a:ea typeface="+mn-ea"/>
                    <a:cs typeface="+mn-cs"/>
                  </a:rPr>
                  <a:t>11/18</a:t>
                </a:r>
                <a:r>
                  <a:rPr lang="en-GB" sz="1200" i="1" kern="1200" dirty="0">
                    <a:solidFill>
                      <a:schemeClr val="tx1"/>
                    </a:solidFill>
                    <a:effectLst/>
                    <a:latin typeface="+mn-lt"/>
                    <a:ea typeface="+mn-ea"/>
                    <a:cs typeface="+mn-cs"/>
                  </a:rPr>
                  <a:t> of</a:t>
                </a:r>
                <a:r>
                  <a:rPr lang="en-GB" sz="1200" i="1" kern="1200" baseline="0" dirty="0">
                    <a:solidFill>
                      <a:schemeClr val="tx1"/>
                    </a:solidFill>
                    <a:effectLst/>
                    <a:latin typeface="+mn-lt"/>
                    <a:ea typeface="+mn-ea"/>
                    <a:cs typeface="+mn-cs"/>
                  </a:rPr>
                  <a:t> a pack of biscuits has been eaten.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baseline="0" dirty="0">
                    <a:solidFill>
                      <a:schemeClr val="tx1"/>
                    </a:solidFill>
                    <a:effectLst/>
                    <a:latin typeface="+mn-lt"/>
                    <a:ea typeface="+mn-ea"/>
                    <a:cs typeface="+mn-cs"/>
                  </a:rPr>
                  <a:t>What fraction of the packet is left?</a:t>
                </a:r>
                <a:endParaRPr lang="en-GB" sz="1200" i="1"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41</a:t>
            </a:fld>
            <a:endParaRPr lang="en-US" dirty="0"/>
          </a:p>
        </p:txBody>
      </p:sp>
    </p:spTree>
    <p:extLst>
      <p:ext uri="{BB962C8B-B14F-4D97-AF65-F5344CB8AC3E}">
        <p14:creationId xmlns:p14="http://schemas.microsoft.com/office/powerpoint/2010/main" val="2398871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i="1" dirty="0">
                <a:latin typeface="Myriad Pro" panose="020B0503030403020204" pitchFamily="34" charset="0"/>
                <a:ea typeface="Times New Roman" panose="02020603050405020304" pitchFamily="18" charset="0"/>
                <a:cs typeface="Times New Roman" panose="02020603050405020304" pitchFamily="18" charset="0"/>
              </a:rPr>
              <a:t>The plant is six-tenths of a metre tall. </a:t>
            </a:r>
          </a:p>
          <a:p>
            <a:pPr algn="l"/>
            <a:r>
              <a:rPr lang="en-GB" sz="1200" i="1" dirty="0">
                <a:latin typeface="Myriad Pro" panose="020B0503030403020204" pitchFamily="34" charset="0"/>
                <a:ea typeface="Times New Roman" panose="02020603050405020304" pitchFamily="18" charset="0"/>
                <a:cs typeface="Times New Roman" panose="02020603050405020304" pitchFamily="18" charset="0"/>
              </a:rPr>
              <a:t>It then grows another two-tenths of a metre. </a:t>
            </a:r>
          </a:p>
          <a:p>
            <a:pPr algn="l"/>
            <a:r>
              <a:rPr lang="en-GB" sz="1200" i="1" dirty="0">
                <a:latin typeface="Myriad Pro" panose="020B0503030403020204" pitchFamily="34" charset="0"/>
                <a:ea typeface="Times New Roman" panose="02020603050405020304" pitchFamily="18" charset="0"/>
                <a:cs typeface="Times New Roman" panose="02020603050405020304" pitchFamily="18" charset="0"/>
              </a:rPr>
              <a:t>How tall is it now?</a:t>
            </a:r>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unit are we working in for this story?</a:t>
            </a:r>
          </a:p>
        </p:txBody>
      </p:sp>
      <p:sp>
        <p:nvSpPr>
          <p:cNvPr id="4" name="Slide Number Placeholder 3"/>
          <p:cNvSpPr>
            <a:spLocks noGrp="1"/>
          </p:cNvSpPr>
          <p:nvPr>
            <p:ph type="sldNum" sz="quarter" idx="10"/>
          </p:nvPr>
        </p:nvSpPr>
        <p:spPr/>
        <p:txBody>
          <a:bodyPr/>
          <a:lstStyle/>
          <a:p>
            <a:fld id="{38B2033A-FB0F-7949-A9F0-CBC790DC54B4}" type="slidenum">
              <a:rPr lang="en-US" smtClean="0"/>
              <a:t>6</a:t>
            </a:fld>
            <a:endParaRPr lang="en-US" dirty="0"/>
          </a:p>
        </p:txBody>
      </p:sp>
    </p:spTree>
    <p:extLst>
      <p:ext uri="{BB962C8B-B14F-4D97-AF65-F5344CB8AC3E}">
        <p14:creationId xmlns:p14="http://schemas.microsoft.com/office/powerpoint/2010/main" val="39570109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is the same?</a:t>
            </a:r>
          </a:p>
          <a:p>
            <a:r>
              <a:rPr lang="en-GB" sz="1200" i="1" kern="1200" dirty="0">
                <a:solidFill>
                  <a:schemeClr val="tx1"/>
                </a:solidFill>
                <a:effectLst/>
                <a:latin typeface="+mn-lt"/>
                <a:ea typeface="+mn-ea"/>
                <a:cs typeface="+mn-cs"/>
              </a:rPr>
              <a:t>What is different? </a:t>
            </a:r>
          </a:p>
        </p:txBody>
      </p:sp>
      <p:sp>
        <p:nvSpPr>
          <p:cNvPr id="4" name="Slide Number Placeholder 3"/>
          <p:cNvSpPr>
            <a:spLocks noGrp="1"/>
          </p:cNvSpPr>
          <p:nvPr>
            <p:ph type="sldNum" sz="quarter" idx="10"/>
          </p:nvPr>
        </p:nvSpPr>
        <p:spPr/>
        <p:txBody>
          <a:bodyPr/>
          <a:lstStyle/>
          <a:p>
            <a:fld id="{38B2033A-FB0F-7949-A9F0-CBC790DC54B4}" type="slidenum">
              <a:rPr lang="en-US" smtClean="0"/>
              <a:t>42</a:t>
            </a:fld>
            <a:endParaRPr lang="en-US" dirty="0"/>
          </a:p>
        </p:txBody>
      </p:sp>
    </p:spTree>
    <p:extLst>
      <p:ext uri="{BB962C8B-B14F-4D97-AF65-F5344CB8AC3E}">
        <p14:creationId xmlns:p14="http://schemas.microsoft.com/office/powerpoint/2010/main" val="1542560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does the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6</m:t>
                        </m:r>
                      </m:num>
                      <m:den>
                        <m:r>
                          <a:rPr lang="en-GB" sz="1200" b="0" i="1" kern="1200" smtClean="0">
                            <a:solidFill>
                              <a:schemeClr val="tx1"/>
                            </a:solidFill>
                            <a:effectLst/>
                            <a:latin typeface="Cambria Math" panose="02040503050406030204" pitchFamily="18" charset="0"/>
                            <a:ea typeface="+mn-ea"/>
                            <a:cs typeface="+mn-cs"/>
                          </a:rPr>
                          <m:t>10</m:t>
                        </m:r>
                      </m:den>
                    </m:f>
                  </m:oMath>
                </a14:m>
                <a:r>
                  <a:rPr lang="en-GB" sz="1200" i="1" kern="1200" dirty="0">
                    <a:solidFill>
                      <a:schemeClr val="tx1"/>
                    </a:solidFill>
                    <a:effectLst/>
                    <a:latin typeface="+mn-lt"/>
                    <a:ea typeface="+mn-ea"/>
                    <a:cs typeface="+mn-cs"/>
                  </a:rPr>
                  <a:t> represent?</a:t>
                </a:r>
              </a:p>
              <a:p>
                <a:r>
                  <a:rPr lang="en-GB" sz="1200" i="1" kern="1200" dirty="0">
                    <a:solidFill>
                      <a:schemeClr val="tx1"/>
                    </a:solidFill>
                    <a:effectLst/>
                    <a:latin typeface="+mn-lt"/>
                    <a:ea typeface="+mn-ea"/>
                    <a:cs typeface="+mn-cs"/>
                  </a:rPr>
                  <a:t>And the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2</m:t>
                        </m:r>
                      </m:num>
                      <m:den>
                        <m:r>
                          <a:rPr lang="en-GB" sz="1200" b="0" i="1" kern="1200" smtClean="0">
                            <a:solidFill>
                              <a:schemeClr val="tx1"/>
                            </a:solidFill>
                            <a:effectLst/>
                            <a:latin typeface="Cambria Math" panose="02040503050406030204" pitchFamily="18" charset="0"/>
                            <a:ea typeface="+mn-ea"/>
                            <a:cs typeface="+mn-cs"/>
                          </a:rPr>
                          <m:t>10</m:t>
                        </m:r>
                      </m:den>
                    </m:f>
                  </m:oMath>
                </a14:m>
                <a:r>
                  <a:rPr lang="en-GB" sz="1200" i="1"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And the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8</m:t>
                        </m:r>
                      </m:num>
                      <m:den>
                        <m:r>
                          <a:rPr lang="en-GB" sz="1200" b="0" i="1" kern="1200" smtClean="0">
                            <a:solidFill>
                              <a:schemeClr val="tx1"/>
                            </a:solidFill>
                            <a:effectLst/>
                            <a:latin typeface="Cambria Math" panose="02040503050406030204" pitchFamily="18" charset="0"/>
                            <a:ea typeface="+mn-ea"/>
                            <a:cs typeface="+mn-cs"/>
                          </a:rPr>
                          <m:t>10</m:t>
                        </m:r>
                      </m:den>
                    </m:f>
                  </m:oMath>
                </a14:m>
                <a:r>
                  <a:rPr lang="en-GB" sz="1200" i="1" kern="1200" dirty="0">
                    <a:solidFill>
                      <a:schemeClr val="tx1"/>
                    </a:solidFill>
                    <a:effectLst/>
                    <a:latin typeface="+mn-lt"/>
                    <a:ea typeface="+mn-ea"/>
                    <a:cs typeface="+mn-cs"/>
                  </a:rPr>
                  <a:t> ? </a:t>
                </a: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does the </a:t>
                </a:r>
                <a:r>
                  <a:rPr lang="en-GB" sz="1200" b="0" i="0" kern="1200">
                    <a:solidFill>
                      <a:schemeClr val="tx1"/>
                    </a:solidFill>
                    <a:effectLst/>
                    <a:latin typeface="Cambria Math" panose="02040503050406030204" pitchFamily="18" charset="0"/>
                    <a:ea typeface="+mn-ea"/>
                    <a:cs typeface="+mn-cs"/>
                  </a:rPr>
                  <a:t>6/10</a:t>
                </a:r>
                <a:r>
                  <a:rPr lang="en-GB" sz="1200" i="1" kern="1200" dirty="0">
                    <a:solidFill>
                      <a:schemeClr val="tx1"/>
                    </a:solidFill>
                    <a:effectLst/>
                    <a:latin typeface="+mn-lt"/>
                    <a:ea typeface="+mn-ea"/>
                    <a:cs typeface="+mn-cs"/>
                  </a:rPr>
                  <a:t> represent?</a:t>
                </a:r>
              </a:p>
              <a:p>
                <a:r>
                  <a:rPr lang="en-GB" sz="1200" i="1" kern="1200" dirty="0">
                    <a:solidFill>
                      <a:schemeClr val="tx1"/>
                    </a:solidFill>
                    <a:effectLst/>
                    <a:latin typeface="+mn-lt"/>
                    <a:ea typeface="+mn-ea"/>
                    <a:cs typeface="+mn-cs"/>
                  </a:rPr>
                  <a:t>And the </a:t>
                </a:r>
                <a:r>
                  <a:rPr lang="en-GB" sz="1200" b="0" i="0" kern="1200">
                    <a:solidFill>
                      <a:schemeClr val="tx1"/>
                    </a:solidFill>
                    <a:effectLst/>
                    <a:latin typeface="Cambria Math" panose="02040503050406030204" pitchFamily="18" charset="0"/>
                    <a:ea typeface="+mn-ea"/>
                    <a:cs typeface="+mn-cs"/>
                  </a:rPr>
                  <a:t>2/10</a:t>
                </a:r>
                <a:r>
                  <a:rPr lang="en-GB" sz="1200" i="1"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And the </a:t>
                </a:r>
                <a:r>
                  <a:rPr lang="en-GB" sz="1200" b="0" i="0" kern="1200">
                    <a:solidFill>
                      <a:schemeClr val="tx1"/>
                    </a:solidFill>
                    <a:effectLst/>
                    <a:latin typeface="Cambria Math" panose="02040503050406030204" pitchFamily="18" charset="0"/>
                    <a:ea typeface="+mn-ea"/>
                    <a:cs typeface="+mn-cs"/>
                  </a:rPr>
                  <a:t>8/10</a:t>
                </a:r>
                <a:r>
                  <a:rPr lang="en-GB" sz="1200" i="1" kern="1200" dirty="0">
                    <a:solidFill>
                      <a:schemeClr val="tx1"/>
                    </a:solidFill>
                    <a:effectLst/>
                    <a:latin typeface="+mn-lt"/>
                    <a:ea typeface="+mn-ea"/>
                    <a:cs typeface="+mn-cs"/>
                  </a:rPr>
                  <a:t> ? </a:t>
                </a: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7</a:t>
            </a:fld>
            <a:endParaRPr lang="en-US" dirty="0"/>
          </a:p>
        </p:txBody>
      </p:sp>
    </p:spTree>
    <p:extLst>
      <p:ext uri="{BB962C8B-B14F-4D97-AF65-F5344CB8AC3E}">
        <p14:creationId xmlns:p14="http://schemas.microsoft.com/office/powerpoint/2010/main" val="3657234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Dad baked a tray of biscuits.</a:t>
                </a:r>
              </a:p>
              <a:p>
                <a:r>
                  <a:rPr lang="en-GB" sz="1200" i="1" kern="1200" dirty="0">
                    <a:solidFill>
                      <a:schemeClr val="tx1"/>
                    </a:solidFill>
                    <a:effectLst/>
                    <a:latin typeface="+mn-lt"/>
                    <a:ea typeface="+mn-ea"/>
                    <a:cs typeface="+mn-cs"/>
                  </a:rPr>
                  <a:t>Olivia took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3</m:t>
                        </m:r>
                      </m:num>
                      <m:den>
                        <m:r>
                          <a:rPr lang="en-GB" sz="1200" b="0" i="1" kern="1200" smtClean="0">
                            <a:solidFill>
                              <a:schemeClr val="tx1"/>
                            </a:solidFill>
                            <a:effectLst/>
                            <a:latin typeface="Cambria Math" panose="02040503050406030204" pitchFamily="18" charset="0"/>
                            <a:ea typeface="+mn-ea"/>
                            <a:cs typeface="+mn-cs"/>
                          </a:rPr>
                          <m:t>9</m:t>
                        </m:r>
                      </m:den>
                    </m:f>
                  </m:oMath>
                </a14:m>
                <a:r>
                  <a:rPr lang="en-GB" sz="1200" i="1" kern="1200" dirty="0">
                    <a:solidFill>
                      <a:schemeClr val="tx1"/>
                    </a:solidFill>
                    <a:effectLst/>
                    <a:latin typeface="+mn-lt"/>
                    <a:ea typeface="+mn-ea"/>
                    <a:cs typeface="+mn-cs"/>
                  </a:rPr>
                  <a:t> of the biscuits and Dinesh took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4</m:t>
                        </m:r>
                      </m:num>
                      <m:den>
                        <m:r>
                          <a:rPr lang="en-GB" sz="1200" b="0" i="1" kern="1200" smtClean="0">
                            <a:solidFill>
                              <a:schemeClr val="tx1"/>
                            </a:solidFill>
                            <a:effectLst/>
                            <a:latin typeface="Cambria Math" panose="02040503050406030204" pitchFamily="18" charset="0"/>
                            <a:ea typeface="+mn-ea"/>
                            <a:cs typeface="+mn-cs"/>
                          </a:rPr>
                          <m:t>9</m:t>
                        </m:r>
                      </m:den>
                    </m:f>
                  </m:oMath>
                </a14:m>
                <a:r>
                  <a:rPr lang="en-GB" sz="1200" i="1" kern="1200" dirty="0">
                    <a:solidFill>
                      <a:schemeClr val="tx1"/>
                    </a:solidFill>
                    <a:effectLst/>
                    <a:latin typeface="+mn-lt"/>
                    <a:ea typeface="+mn-ea"/>
                    <a:cs typeface="+mn-cs"/>
                  </a:rPr>
                  <a:t> of</a:t>
                </a:r>
                <a:r>
                  <a:rPr lang="en-GB" sz="1200" i="1" kern="1200" baseline="0" dirty="0">
                    <a:solidFill>
                      <a:schemeClr val="tx1"/>
                    </a:solidFill>
                    <a:effectLst/>
                    <a:latin typeface="+mn-lt"/>
                    <a:ea typeface="+mn-ea"/>
                    <a:cs typeface="+mn-cs"/>
                  </a:rPr>
                  <a:t> the biscuits.</a:t>
                </a:r>
              </a:p>
              <a:p>
                <a:r>
                  <a:rPr lang="en-GB" sz="1200" i="1" kern="1200" baseline="0" dirty="0">
                    <a:solidFill>
                      <a:schemeClr val="tx1"/>
                    </a:solidFill>
                    <a:effectLst/>
                    <a:latin typeface="+mn-lt"/>
                    <a:ea typeface="+mn-ea"/>
                    <a:cs typeface="+mn-cs"/>
                  </a:rPr>
                  <a:t>What fraction did they take altogether? </a:t>
                </a:r>
                <a:endParaRPr lang="en-GB" sz="1200" i="1"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Dad baked a tray of biscuits.</a:t>
                </a:r>
              </a:p>
              <a:p>
                <a:r>
                  <a:rPr lang="en-GB" sz="1200" i="1" kern="1200" dirty="0">
                    <a:solidFill>
                      <a:schemeClr val="tx1"/>
                    </a:solidFill>
                    <a:effectLst/>
                    <a:latin typeface="+mn-lt"/>
                    <a:ea typeface="+mn-ea"/>
                    <a:cs typeface="+mn-cs"/>
                  </a:rPr>
                  <a:t>Olivia took </a:t>
                </a:r>
                <a:r>
                  <a:rPr lang="en-GB" sz="1200" b="0" i="0" kern="1200">
                    <a:solidFill>
                      <a:schemeClr val="tx1"/>
                    </a:solidFill>
                    <a:effectLst/>
                    <a:latin typeface="Cambria Math" panose="02040503050406030204" pitchFamily="18" charset="0"/>
                    <a:ea typeface="+mn-ea"/>
                    <a:cs typeface="+mn-cs"/>
                  </a:rPr>
                  <a:t>3/9</a:t>
                </a:r>
                <a:r>
                  <a:rPr lang="en-GB" sz="1200" i="1" kern="1200" dirty="0">
                    <a:solidFill>
                      <a:schemeClr val="tx1"/>
                    </a:solidFill>
                    <a:effectLst/>
                    <a:latin typeface="+mn-lt"/>
                    <a:ea typeface="+mn-ea"/>
                    <a:cs typeface="+mn-cs"/>
                  </a:rPr>
                  <a:t> of the biscuits and Dinesh took </a:t>
                </a:r>
                <a:r>
                  <a:rPr lang="en-GB" sz="1200" b="0" i="0" kern="1200">
                    <a:solidFill>
                      <a:schemeClr val="tx1"/>
                    </a:solidFill>
                    <a:effectLst/>
                    <a:latin typeface="Cambria Math" panose="02040503050406030204" pitchFamily="18" charset="0"/>
                    <a:ea typeface="+mn-ea"/>
                    <a:cs typeface="+mn-cs"/>
                  </a:rPr>
                  <a:t>4/9</a:t>
                </a:r>
                <a:r>
                  <a:rPr lang="en-GB" sz="1200" i="1" kern="1200" dirty="0">
                    <a:solidFill>
                      <a:schemeClr val="tx1"/>
                    </a:solidFill>
                    <a:effectLst/>
                    <a:latin typeface="+mn-lt"/>
                    <a:ea typeface="+mn-ea"/>
                    <a:cs typeface="+mn-cs"/>
                  </a:rPr>
                  <a:t> of</a:t>
                </a:r>
                <a:r>
                  <a:rPr lang="en-GB" sz="1200" i="1" kern="1200" baseline="0" dirty="0">
                    <a:solidFill>
                      <a:schemeClr val="tx1"/>
                    </a:solidFill>
                    <a:effectLst/>
                    <a:latin typeface="+mn-lt"/>
                    <a:ea typeface="+mn-ea"/>
                    <a:cs typeface="+mn-cs"/>
                  </a:rPr>
                  <a:t> the biscuits.</a:t>
                </a:r>
              </a:p>
              <a:p>
                <a:r>
                  <a:rPr lang="en-GB" sz="1200" i="1" kern="1200" baseline="0" dirty="0">
                    <a:solidFill>
                      <a:schemeClr val="tx1"/>
                    </a:solidFill>
                    <a:effectLst/>
                    <a:latin typeface="+mn-lt"/>
                    <a:ea typeface="+mn-ea"/>
                    <a:cs typeface="+mn-cs"/>
                  </a:rPr>
                  <a:t>What fraction did they take altogether? </a:t>
                </a:r>
                <a:endParaRPr lang="en-GB" sz="1200" i="1"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8</a:t>
            </a:fld>
            <a:endParaRPr lang="en-US" dirty="0"/>
          </a:p>
        </p:txBody>
      </p:sp>
    </p:spTree>
    <p:extLst>
      <p:ext uri="{BB962C8B-B14F-4D97-AF65-F5344CB8AC3E}">
        <p14:creationId xmlns:p14="http://schemas.microsoft.com/office/powerpoint/2010/main" val="2306898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Dad baked a tray of biscuits.</a:t>
                </a:r>
              </a:p>
              <a:p>
                <a:r>
                  <a:rPr lang="en-GB" sz="1200" i="1" kern="1200" dirty="0">
                    <a:solidFill>
                      <a:schemeClr val="tx1"/>
                    </a:solidFill>
                    <a:effectLst/>
                    <a:latin typeface="+mn-lt"/>
                    <a:ea typeface="+mn-ea"/>
                    <a:cs typeface="+mn-cs"/>
                  </a:rPr>
                  <a:t>Olivia took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3</m:t>
                        </m:r>
                      </m:num>
                      <m:den>
                        <m:r>
                          <a:rPr lang="en-GB" sz="1200" b="0" i="1" kern="1200" smtClean="0">
                            <a:solidFill>
                              <a:schemeClr val="tx1"/>
                            </a:solidFill>
                            <a:effectLst/>
                            <a:latin typeface="Cambria Math" panose="02040503050406030204" pitchFamily="18" charset="0"/>
                            <a:ea typeface="+mn-ea"/>
                            <a:cs typeface="+mn-cs"/>
                          </a:rPr>
                          <m:t>9</m:t>
                        </m:r>
                      </m:den>
                    </m:f>
                  </m:oMath>
                </a14:m>
                <a:r>
                  <a:rPr lang="en-GB" sz="1200" i="1" kern="1200" dirty="0">
                    <a:solidFill>
                      <a:schemeClr val="tx1"/>
                    </a:solidFill>
                    <a:effectLst/>
                    <a:latin typeface="+mn-lt"/>
                    <a:ea typeface="+mn-ea"/>
                    <a:cs typeface="+mn-cs"/>
                  </a:rPr>
                  <a:t> of the biscuits and Dinesh took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4</m:t>
                        </m:r>
                      </m:num>
                      <m:den>
                        <m:r>
                          <a:rPr lang="en-GB" sz="1200" b="0" i="1" kern="1200" smtClean="0">
                            <a:solidFill>
                              <a:schemeClr val="tx1"/>
                            </a:solidFill>
                            <a:effectLst/>
                            <a:latin typeface="Cambria Math" panose="02040503050406030204" pitchFamily="18" charset="0"/>
                            <a:ea typeface="+mn-ea"/>
                            <a:cs typeface="+mn-cs"/>
                          </a:rPr>
                          <m:t>9</m:t>
                        </m:r>
                      </m:den>
                    </m:f>
                  </m:oMath>
                </a14:m>
                <a:r>
                  <a:rPr lang="en-GB" sz="1200" i="1" kern="1200" dirty="0">
                    <a:solidFill>
                      <a:schemeClr val="tx1"/>
                    </a:solidFill>
                    <a:effectLst/>
                    <a:latin typeface="+mn-lt"/>
                    <a:ea typeface="+mn-ea"/>
                    <a:cs typeface="+mn-cs"/>
                  </a:rPr>
                  <a:t> of</a:t>
                </a:r>
                <a:r>
                  <a:rPr lang="en-GB" sz="1200" i="1" kern="1200" baseline="0" dirty="0">
                    <a:solidFill>
                      <a:schemeClr val="tx1"/>
                    </a:solidFill>
                    <a:effectLst/>
                    <a:latin typeface="+mn-lt"/>
                    <a:ea typeface="+mn-ea"/>
                    <a:cs typeface="+mn-cs"/>
                  </a:rPr>
                  <a:t> the biscuits.</a:t>
                </a:r>
              </a:p>
              <a:p>
                <a:r>
                  <a:rPr lang="en-GB" sz="1200" i="1" kern="1200" baseline="0" dirty="0">
                    <a:solidFill>
                      <a:schemeClr val="tx1"/>
                    </a:solidFill>
                    <a:effectLst/>
                    <a:latin typeface="+mn-lt"/>
                    <a:ea typeface="+mn-ea"/>
                    <a:cs typeface="+mn-cs"/>
                  </a:rPr>
                  <a:t>What fraction did they take altogether? </a:t>
                </a:r>
                <a:endParaRPr lang="en-GB" sz="1200" i="1"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Dad baked a tray of biscuits.</a:t>
                </a:r>
              </a:p>
              <a:p>
                <a:r>
                  <a:rPr lang="en-GB" sz="1200" i="1" kern="1200" dirty="0">
                    <a:solidFill>
                      <a:schemeClr val="tx1"/>
                    </a:solidFill>
                    <a:effectLst/>
                    <a:latin typeface="+mn-lt"/>
                    <a:ea typeface="+mn-ea"/>
                    <a:cs typeface="+mn-cs"/>
                  </a:rPr>
                  <a:t>Olivia took </a:t>
                </a:r>
                <a:r>
                  <a:rPr lang="en-GB" sz="1200" b="0" i="0" kern="1200">
                    <a:solidFill>
                      <a:schemeClr val="tx1"/>
                    </a:solidFill>
                    <a:effectLst/>
                    <a:latin typeface="Cambria Math" panose="02040503050406030204" pitchFamily="18" charset="0"/>
                    <a:ea typeface="+mn-ea"/>
                    <a:cs typeface="+mn-cs"/>
                  </a:rPr>
                  <a:t>3/9</a:t>
                </a:r>
                <a:r>
                  <a:rPr lang="en-GB" sz="1200" i="1" kern="1200" dirty="0">
                    <a:solidFill>
                      <a:schemeClr val="tx1"/>
                    </a:solidFill>
                    <a:effectLst/>
                    <a:latin typeface="+mn-lt"/>
                    <a:ea typeface="+mn-ea"/>
                    <a:cs typeface="+mn-cs"/>
                  </a:rPr>
                  <a:t> of the biscuits and Dinesh took </a:t>
                </a:r>
                <a:r>
                  <a:rPr lang="en-GB" sz="1200" b="0" i="0" kern="1200">
                    <a:solidFill>
                      <a:schemeClr val="tx1"/>
                    </a:solidFill>
                    <a:effectLst/>
                    <a:latin typeface="Cambria Math" panose="02040503050406030204" pitchFamily="18" charset="0"/>
                    <a:ea typeface="+mn-ea"/>
                    <a:cs typeface="+mn-cs"/>
                  </a:rPr>
                  <a:t>4/9</a:t>
                </a:r>
                <a:r>
                  <a:rPr lang="en-GB" sz="1200" i="1" kern="1200" dirty="0">
                    <a:solidFill>
                      <a:schemeClr val="tx1"/>
                    </a:solidFill>
                    <a:effectLst/>
                    <a:latin typeface="+mn-lt"/>
                    <a:ea typeface="+mn-ea"/>
                    <a:cs typeface="+mn-cs"/>
                  </a:rPr>
                  <a:t> of</a:t>
                </a:r>
                <a:r>
                  <a:rPr lang="en-GB" sz="1200" i="1" kern="1200" baseline="0" dirty="0">
                    <a:solidFill>
                      <a:schemeClr val="tx1"/>
                    </a:solidFill>
                    <a:effectLst/>
                    <a:latin typeface="+mn-lt"/>
                    <a:ea typeface="+mn-ea"/>
                    <a:cs typeface="+mn-cs"/>
                  </a:rPr>
                  <a:t> the biscuits.</a:t>
                </a:r>
              </a:p>
              <a:p>
                <a:r>
                  <a:rPr lang="en-GB" sz="1200" i="1" kern="1200" baseline="0" dirty="0">
                    <a:solidFill>
                      <a:schemeClr val="tx1"/>
                    </a:solidFill>
                    <a:effectLst/>
                    <a:latin typeface="+mn-lt"/>
                    <a:ea typeface="+mn-ea"/>
                    <a:cs typeface="+mn-cs"/>
                  </a:rPr>
                  <a:t>What fraction did they take altogether? </a:t>
                </a:r>
                <a:endParaRPr lang="en-GB" sz="1200" i="1"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9</a:t>
            </a:fld>
            <a:endParaRPr lang="en-US" dirty="0"/>
          </a:p>
        </p:txBody>
      </p:sp>
    </p:spTree>
    <p:extLst>
      <p:ext uri="{BB962C8B-B14F-4D97-AF65-F5344CB8AC3E}">
        <p14:creationId xmlns:p14="http://schemas.microsoft.com/office/powerpoint/2010/main" val="3683638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Dad baked a tray of biscuits.</a:t>
                </a:r>
              </a:p>
              <a:p>
                <a:r>
                  <a:rPr lang="en-GB" sz="1200" i="1" kern="1200" dirty="0">
                    <a:solidFill>
                      <a:schemeClr val="tx1"/>
                    </a:solidFill>
                    <a:effectLst/>
                    <a:latin typeface="+mn-lt"/>
                    <a:ea typeface="+mn-ea"/>
                    <a:cs typeface="+mn-cs"/>
                  </a:rPr>
                  <a:t>Olivia took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3</m:t>
                        </m:r>
                      </m:num>
                      <m:den>
                        <m:r>
                          <a:rPr lang="en-GB" sz="1200" b="0" i="1" kern="1200" smtClean="0">
                            <a:solidFill>
                              <a:schemeClr val="tx1"/>
                            </a:solidFill>
                            <a:effectLst/>
                            <a:latin typeface="Cambria Math" panose="02040503050406030204" pitchFamily="18" charset="0"/>
                            <a:ea typeface="+mn-ea"/>
                            <a:cs typeface="+mn-cs"/>
                          </a:rPr>
                          <m:t>9</m:t>
                        </m:r>
                      </m:den>
                    </m:f>
                  </m:oMath>
                </a14:m>
                <a:r>
                  <a:rPr lang="en-GB" sz="1200" i="1" kern="1200" dirty="0">
                    <a:solidFill>
                      <a:schemeClr val="tx1"/>
                    </a:solidFill>
                    <a:effectLst/>
                    <a:latin typeface="+mn-lt"/>
                    <a:ea typeface="+mn-ea"/>
                    <a:cs typeface="+mn-cs"/>
                  </a:rPr>
                  <a:t> of the biscuits and Dinesh took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4</m:t>
                        </m:r>
                      </m:num>
                      <m:den>
                        <m:r>
                          <a:rPr lang="en-GB" sz="1200" b="0" i="1" kern="1200" smtClean="0">
                            <a:solidFill>
                              <a:schemeClr val="tx1"/>
                            </a:solidFill>
                            <a:effectLst/>
                            <a:latin typeface="Cambria Math" panose="02040503050406030204" pitchFamily="18" charset="0"/>
                            <a:ea typeface="+mn-ea"/>
                            <a:cs typeface="+mn-cs"/>
                          </a:rPr>
                          <m:t>9</m:t>
                        </m:r>
                      </m:den>
                    </m:f>
                  </m:oMath>
                </a14:m>
                <a:r>
                  <a:rPr lang="en-GB" sz="1200" i="1" kern="1200" dirty="0">
                    <a:solidFill>
                      <a:schemeClr val="tx1"/>
                    </a:solidFill>
                    <a:effectLst/>
                    <a:latin typeface="+mn-lt"/>
                    <a:ea typeface="+mn-ea"/>
                    <a:cs typeface="+mn-cs"/>
                  </a:rPr>
                  <a:t> of</a:t>
                </a:r>
                <a:r>
                  <a:rPr lang="en-GB" sz="1200" i="1" kern="1200" baseline="0" dirty="0">
                    <a:solidFill>
                      <a:schemeClr val="tx1"/>
                    </a:solidFill>
                    <a:effectLst/>
                    <a:latin typeface="+mn-lt"/>
                    <a:ea typeface="+mn-ea"/>
                    <a:cs typeface="+mn-cs"/>
                  </a:rPr>
                  <a:t> the biscuits.</a:t>
                </a:r>
              </a:p>
              <a:p>
                <a:r>
                  <a:rPr lang="en-GB" sz="1200" i="1" kern="1200" baseline="0" dirty="0">
                    <a:solidFill>
                      <a:schemeClr val="tx1"/>
                    </a:solidFill>
                    <a:effectLst/>
                    <a:latin typeface="+mn-lt"/>
                    <a:ea typeface="+mn-ea"/>
                    <a:cs typeface="+mn-cs"/>
                  </a:rPr>
                  <a:t>What fraction did they take altogether? </a:t>
                </a:r>
                <a:endParaRPr lang="en-GB" sz="1200" i="1"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Dad baked a tray of biscuits.</a:t>
                </a:r>
              </a:p>
              <a:p>
                <a:r>
                  <a:rPr lang="en-GB" sz="1200" i="1" kern="1200" dirty="0">
                    <a:solidFill>
                      <a:schemeClr val="tx1"/>
                    </a:solidFill>
                    <a:effectLst/>
                    <a:latin typeface="+mn-lt"/>
                    <a:ea typeface="+mn-ea"/>
                    <a:cs typeface="+mn-cs"/>
                  </a:rPr>
                  <a:t>Olivia took </a:t>
                </a:r>
                <a:r>
                  <a:rPr lang="en-GB" sz="1200" b="0" i="0" kern="1200">
                    <a:solidFill>
                      <a:schemeClr val="tx1"/>
                    </a:solidFill>
                    <a:effectLst/>
                    <a:latin typeface="Cambria Math" panose="02040503050406030204" pitchFamily="18" charset="0"/>
                    <a:ea typeface="+mn-ea"/>
                    <a:cs typeface="+mn-cs"/>
                  </a:rPr>
                  <a:t>3/9</a:t>
                </a:r>
                <a:r>
                  <a:rPr lang="en-GB" sz="1200" i="1" kern="1200" dirty="0">
                    <a:solidFill>
                      <a:schemeClr val="tx1"/>
                    </a:solidFill>
                    <a:effectLst/>
                    <a:latin typeface="+mn-lt"/>
                    <a:ea typeface="+mn-ea"/>
                    <a:cs typeface="+mn-cs"/>
                  </a:rPr>
                  <a:t> of the biscuits and Dinesh took </a:t>
                </a:r>
                <a:r>
                  <a:rPr lang="en-GB" sz="1200" b="0" i="0" kern="1200">
                    <a:solidFill>
                      <a:schemeClr val="tx1"/>
                    </a:solidFill>
                    <a:effectLst/>
                    <a:latin typeface="Cambria Math" panose="02040503050406030204" pitchFamily="18" charset="0"/>
                    <a:ea typeface="+mn-ea"/>
                    <a:cs typeface="+mn-cs"/>
                  </a:rPr>
                  <a:t>4/9</a:t>
                </a:r>
                <a:r>
                  <a:rPr lang="en-GB" sz="1200" i="1" kern="1200" dirty="0">
                    <a:solidFill>
                      <a:schemeClr val="tx1"/>
                    </a:solidFill>
                    <a:effectLst/>
                    <a:latin typeface="+mn-lt"/>
                    <a:ea typeface="+mn-ea"/>
                    <a:cs typeface="+mn-cs"/>
                  </a:rPr>
                  <a:t> of</a:t>
                </a:r>
                <a:r>
                  <a:rPr lang="en-GB" sz="1200" i="1" kern="1200" baseline="0" dirty="0">
                    <a:solidFill>
                      <a:schemeClr val="tx1"/>
                    </a:solidFill>
                    <a:effectLst/>
                    <a:latin typeface="+mn-lt"/>
                    <a:ea typeface="+mn-ea"/>
                    <a:cs typeface="+mn-cs"/>
                  </a:rPr>
                  <a:t> the biscuits.</a:t>
                </a:r>
              </a:p>
              <a:p>
                <a:r>
                  <a:rPr lang="en-GB" sz="1200" i="1" kern="1200" baseline="0" dirty="0">
                    <a:solidFill>
                      <a:schemeClr val="tx1"/>
                    </a:solidFill>
                    <a:effectLst/>
                    <a:latin typeface="+mn-lt"/>
                    <a:ea typeface="+mn-ea"/>
                    <a:cs typeface="+mn-cs"/>
                  </a:rPr>
                  <a:t>What fraction did they take altogether? </a:t>
                </a:r>
                <a:endParaRPr lang="en-GB" sz="1200" i="1"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10</a:t>
            </a:fld>
            <a:endParaRPr lang="en-US" dirty="0"/>
          </a:p>
        </p:txBody>
      </p:sp>
    </p:spTree>
    <p:extLst>
      <p:ext uri="{BB962C8B-B14F-4D97-AF65-F5344CB8AC3E}">
        <p14:creationId xmlns:p14="http://schemas.microsoft.com/office/powerpoint/2010/main" val="645728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Dad baked a tray of biscuits.</a:t>
                </a:r>
              </a:p>
              <a:p>
                <a:r>
                  <a:rPr lang="en-GB" sz="1200" i="1" kern="1200" dirty="0">
                    <a:solidFill>
                      <a:schemeClr val="tx1"/>
                    </a:solidFill>
                    <a:effectLst/>
                    <a:latin typeface="+mn-lt"/>
                    <a:ea typeface="+mn-ea"/>
                    <a:cs typeface="+mn-cs"/>
                  </a:rPr>
                  <a:t>Olivia took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3</m:t>
                        </m:r>
                      </m:num>
                      <m:den>
                        <m:r>
                          <a:rPr lang="en-GB" sz="1200" b="0" i="1" kern="1200" smtClean="0">
                            <a:solidFill>
                              <a:schemeClr val="tx1"/>
                            </a:solidFill>
                            <a:effectLst/>
                            <a:latin typeface="Cambria Math" panose="02040503050406030204" pitchFamily="18" charset="0"/>
                            <a:ea typeface="+mn-ea"/>
                            <a:cs typeface="+mn-cs"/>
                          </a:rPr>
                          <m:t>9</m:t>
                        </m:r>
                      </m:den>
                    </m:f>
                  </m:oMath>
                </a14:m>
                <a:r>
                  <a:rPr lang="en-GB" sz="1200" i="1" kern="1200" dirty="0">
                    <a:solidFill>
                      <a:schemeClr val="tx1"/>
                    </a:solidFill>
                    <a:effectLst/>
                    <a:latin typeface="+mn-lt"/>
                    <a:ea typeface="+mn-ea"/>
                    <a:cs typeface="+mn-cs"/>
                  </a:rPr>
                  <a:t> of the biscuits and Dinesh took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4</m:t>
                        </m:r>
                      </m:num>
                      <m:den>
                        <m:r>
                          <a:rPr lang="en-GB" sz="1200" b="0" i="1" kern="1200" smtClean="0">
                            <a:solidFill>
                              <a:schemeClr val="tx1"/>
                            </a:solidFill>
                            <a:effectLst/>
                            <a:latin typeface="Cambria Math" panose="02040503050406030204" pitchFamily="18" charset="0"/>
                            <a:ea typeface="+mn-ea"/>
                            <a:cs typeface="+mn-cs"/>
                          </a:rPr>
                          <m:t>9</m:t>
                        </m:r>
                      </m:den>
                    </m:f>
                  </m:oMath>
                </a14:m>
                <a:r>
                  <a:rPr lang="en-GB" sz="1200" i="1" kern="1200" dirty="0">
                    <a:solidFill>
                      <a:schemeClr val="tx1"/>
                    </a:solidFill>
                    <a:effectLst/>
                    <a:latin typeface="+mn-lt"/>
                    <a:ea typeface="+mn-ea"/>
                    <a:cs typeface="+mn-cs"/>
                  </a:rPr>
                  <a:t> of</a:t>
                </a:r>
                <a:r>
                  <a:rPr lang="en-GB" sz="1200" i="1" kern="1200" baseline="0" dirty="0">
                    <a:solidFill>
                      <a:schemeClr val="tx1"/>
                    </a:solidFill>
                    <a:effectLst/>
                    <a:latin typeface="+mn-lt"/>
                    <a:ea typeface="+mn-ea"/>
                    <a:cs typeface="+mn-cs"/>
                  </a:rPr>
                  <a:t> the biscuits.</a:t>
                </a:r>
              </a:p>
              <a:p>
                <a:r>
                  <a:rPr lang="en-GB" sz="1200" i="1" kern="1200" baseline="0" dirty="0">
                    <a:solidFill>
                      <a:schemeClr val="tx1"/>
                    </a:solidFill>
                    <a:effectLst/>
                    <a:latin typeface="+mn-lt"/>
                    <a:ea typeface="+mn-ea"/>
                    <a:cs typeface="+mn-cs"/>
                  </a:rPr>
                  <a:t>What fraction did they take altogether? </a:t>
                </a:r>
                <a:endParaRPr lang="en-GB" sz="1200" i="1"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Dad baked a tray of biscuits.</a:t>
                </a:r>
              </a:p>
              <a:p>
                <a:r>
                  <a:rPr lang="en-GB" sz="1200" i="1" kern="1200" dirty="0">
                    <a:solidFill>
                      <a:schemeClr val="tx1"/>
                    </a:solidFill>
                    <a:effectLst/>
                    <a:latin typeface="+mn-lt"/>
                    <a:ea typeface="+mn-ea"/>
                    <a:cs typeface="+mn-cs"/>
                  </a:rPr>
                  <a:t>Olivia took </a:t>
                </a:r>
                <a:r>
                  <a:rPr lang="en-GB" sz="1200" b="0" i="0" kern="1200">
                    <a:solidFill>
                      <a:schemeClr val="tx1"/>
                    </a:solidFill>
                    <a:effectLst/>
                    <a:latin typeface="Cambria Math" panose="02040503050406030204" pitchFamily="18" charset="0"/>
                    <a:ea typeface="+mn-ea"/>
                    <a:cs typeface="+mn-cs"/>
                  </a:rPr>
                  <a:t>3/9</a:t>
                </a:r>
                <a:r>
                  <a:rPr lang="en-GB" sz="1200" i="1" kern="1200" dirty="0">
                    <a:solidFill>
                      <a:schemeClr val="tx1"/>
                    </a:solidFill>
                    <a:effectLst/>
                    <a:latin typeface="+mn-lt"/>
                    <a:ea typeface="+mn-ea"/>
                    <a:cs typeface="+mn-cs"/>
                  </a:rPr>
                  <a:t> of the biscuits and Dinesh took </a:t>
                </a:r>
                <a:r>
                  <a:rPr lang="en-GB" sz="1200" b="0" i="0" kern="1200">
                    <a:solidFill>
                      <a:schemeClr val="tx1"/>
                    </a:solidFill>
                    <a:effectLst/>
                    <a:latin typeface="Cambria Math" panose="02040503050406030204" pitchFamily="18" charset="0"/>
                    <a:ea typeface="+mn-ea"/>
                    <a:cs typeface="+mn-cs"/>
                  </a:rPr>
                  <a:t>4/9</a:t>
                </a:r>
                <a:r>
                  <a:rPr lang="en-GB" sz="1200" i="1" kern="1200" dirty="0">
                    <a:solidFill>
                      <a:schemeClr val="tx1"/>
                    </a:solidFill>
                    <a:effectLst/>
                    <a:latin typeface="+mn-lt"/>
                    <a:ea typeface="+mn-ea"/>
                    <a:cs typeface="+mn-cs"/>
                  </a:rPr>
                  <a:t> of</a:t>
                </a:r>
                <a:r>
                  <a:rPr lang="en-GB" sz="1200" i="1" kern="1200" baseline="0" dirty="0">
                    <a:solidFill>
                      <a:schemeClr val="tx1"/>
                    </a:solidFill>
                    <a:effectLst/>
                    <a:latin typeface="+mn-lt"/>
                    <a:ea typeface="+mn-ea"/>
                    <a:cs typeface="+mn-cs"/>
                  </a:rPr>
                  <a:t> the biscuits.</a:t>
                </a:r>
              </a:p>
              <a:p>
                <a:r>
                  <a:rPr lang="en-GB" sz="1200" i="1" kern="1200" baseline="0" dirty="0">
                    <a:solidFill>
                      <a:schemeClr val="tx1"/>
                    </a:solidFill>
                    <a:effectLst/>
                    <a:latin typeface="+mn-lt"/>
                    <a:ea typeface="+mn-ea"/>
                    <a:cs typeface="+mn-cs"/>
                  </a:rPr>
                  <a:t>What fraction did they take altogether? </a:t>
                </a:r>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Dad baked a tray of biscuits.</a:t>
                </a:r>
              </a:p>
              <a:p>
                <a:r>
                  <a:rPr lang="en-GB" sz="1200" i="1" kern="1200" dirty="0">
                    <a:solidFill>
                      <a:schemeClr val="tx1"/>
                    </a:solidFill>
                    <a:effectLst/>
                    <a:latin typeface="+mn-lt"/>
                    <a:ea typeface="+mn-ea"/>
                    <a:cs typeface="+mn-cs"/>
                  </a:rPr>
                  <a:t>Olivia took </a:t>
                </a:r>
                <a:r>
                  <a:rPr lang="en-GB" sz="1200" b="0" i="0" kern="1200">
                    <a:solidFill>
                      <a:schemeClr val="tx1"/>
                    </a:solidFill>
                    <a:effectLst/>
                    <a:latin typeface="Cambria Math" panose="02040503050406030204" pitchFamily="18" charset="0"/>
                    <a:ea typeface="+mn-ea"/>
                    <a:cs typeface="+mn-cs"/>
                  </a:rPr>
                  <a:t>3/9</a:t>
                </a:r>
                <a:r>
                  <a:rPr lang="en-GB" sz="1200" i="1" kern="1200" dirty="0">
                    <a:solidFill>
                      <a:schemeClr val="tx1"/>
                    </a:solidFill>
                    <a:effectLst/>
                    <a:latin typeface="+mn-lt"/>
                    <a:ea typeface="+mn-ea"/>
                    <a:cs typeface="+mn-cs"/>
                  </a:rPr>
                  <a:t> of the biscuits and Dinesh took </a:t>
                </a:r>
                <a:r>
                  <a:rPr lang="en-GB" sz="1200" b="0" i="0" kern="1200">
                    <a:solidFill>
                      <a:schemeClr val="tx1"/>
                    </a:solidFill>
                    <a:effectLst/>
                    <a:latin typeface="Cambria Math" panose="02040503050406030204" pitchFamily="18" charset="0"/>
                    <a:ea typeface="+mn-ea"/>
                    <a:cs typeface="+mn-cs"/>
                  </a:rPr>
                  <a:t>4/9</a:t>
                </a:r>
                <a:r>
                  <a:rPr lang="en-GB" sz="1200" i="1" kern="1200" dirty="0">
                    <a:solidFill>
                      <a:schemeClr val="tx1"/>
                    </a:solidFill>
                    <a:effectLst/>
                    <a:latin typeface="+mn-lt"/>
                    <a:ea typeface="+mn-ea"/>
                    <a:cs typeface="+mn-cs"/>
                  </a:rPr>
                  <a:t> of</a:t>
                </a:r>
                <a:r>
                  <a:rPr lang="en-GB" sz="1200" i="1" kern="1200" baseline="0" dirty="0">
                    <a:solidFill>
                      <a:schemeClr val="tx1"/>
                    </a:solidFill>
                    <a:effectLst/>
                    <a:latin typeface="+mn-lt"/>
                    <a:ea typeface="+mn-ea"/>
                    <a:cs typeface="+mn-cs"/>
                  </a:rPr>
                  <a:t> the biscuits.</a:t>
                </a:r>
              </a:p>
              <a:p>
                <a:r>
                  <a:rPr lang="en-GB" sz="1200" i="1" kern="1200" baseline="0" dirty="0">
                    <a:solidFill>
                      <a:schemeClr val="tx1"/>
                    </a:solidFill>
                    <a:effectLst/>
                    <a:latin typeface="+mn-lt"/>
                    <a:ea typeface="+mn-ea"/>
                    <a:cs typeface="+mn-cs"/>
                  </a:rPr>
                  <a:t>What fraction did they take altogether? </a:t>
                </a:r>
                <a:endParaRPr lang="en-GB" sz="1200" i="1"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11</a:t>
            </a:fld>
            <a:endParaRPr lang="en-US" dirty="0"/>
          </a:p>
        </p:txBody>
      </p:sp>
    </p:spTree>
    <p:extLst>
      <p:ext uri="{BB962C8B-B14F-4D97-AF65-F5344CB8AC3E}">
        <p14:creationId xmlns:p14="http://schemas.microsoft.com/office/powerpoint/2010/main" val="859539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C9B7B-869C-40A4-8114-696A3E00140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E7612E7-ED90-46E6-A960-40810AED490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6F59438-3C48-45D7-9B94-F2CFAC4ACAC4}"/>
              </a:ext>
            </a:extLst>
          </p:cNvPr>
          <p:cNvSpPr>
            <a:spLocks noGrp="1"/>
          </p:cNvSpPr>
          <p:nvPr>
            <p:ph type="dt" sz="half" idx="10"/>
          </p:nvPr>
        </p:nvSpPr>
        <p:spPr/>
        <p:txBody>
          <a:bodyPr/>
          <a:lstStyle/>
          <a:p>
            <a:fld id="{455F59A6-4C1B-4FD6-878F-82AC377F9B3A}" type="datetimeFigureOut">
              <a:rPr lang="en-GB" smtClean="0"/>
              <a:t>10/07/2019</a:t>
            </a:fld>
            <a:endParaRPr lang="en-GB" dirty="0"/>
          </a:p>
        </p:txBody>
      </p:sp>
      <p:sp>
        <p:nvSpPr>
          <p:cNvPr id="5" name="Footer Placeholder 4">
            <a:extLst>
              <a:ext uri="{FF2B5EF4-FFF2-40B4-BE49-F238E27FC236}">
                <a16:creationId xmlns:a16="http://schemas.microsoft.com/office/drawing/2014/main" id="{6962E869-3027-485A-9412-972BD5E4317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6E33EE4-C6B8-46F0-AE04-3205F2CB2E11}"/>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1755266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9A472-A2B8-472E-A481-4DC11CD677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723D6B-177A-47FD-A0F8-F4A8672B96B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58F784-2E95-435B-B5E4-CC78C0B24AC7}"/>
              </a:ext>
            </a:extLst>
          </p:cNvPr>
          <p:cNvSpPr>
            <a:spLocks noGrp="1"/>
          </p:cNvSpPr>
          <p:nvPr>
            <p:ph type="dt" sz="half" idx="10"/>
          </p:nvPr>
        </p:nvSpPr>
        <p:spPr/>
        <p:txBody>
          <a:bodyPr/>
          <a:lstStyle/>
          <a:p>
            <a:fld id="{455F59A6-4C1B-4FD6-878F-82AC377F9B3A}" type="datetimeFigureOut">
              <a:rPr lang="en-GB" smtClean="0"/>
              <a:t>10/07/2019</a:t>
            </a:fld>
            <a:endParaRPr lang="en-GB" dirty="0"/>
          </a:p>
        </p:txBody>
      </p:sp>
      <p:sp>
        <p:nvSpPr>
          <p:cNvPr id="5" name="Footer Placeholder 4">
            <a:extLst>
              <a:ext uri="{FF2B5EF4-FFF2-40B4-BE49-F238E27FC236}">
                <a16:creationId xmlns:a16="http://schemas.microsoft.com/office/drawing/2014/main" id="{71E95D0E-7568-4EB4-88DE-1DAA5CBFF6C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2ED6CF1-8FD3-457D-96CD-5D4021D07583}"/>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402648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89ABD8-382B-4470-9B4B-F472D863095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3F0AF9-DDA5-4276-8F20-FD7DDD74AAA3}"/>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0AAFA6-5AF3-4B92-8F84-B2E4A7BC5825}"/>
              </a:ext>
            </a:extLst>
          </p:cNvPr>
          <p:cNvSpPr>
            <a:spLocks noGrp="1"/>
          </p:cNvSpPr>
          <p:nvPr>
            <p:ph type="dt" sz="half" idx="10"/>
          </p:nvPr>
        </p:nvSpPr>
        <p:spPr/>
        <p:txBody>
          <a:bodyPr/>
          <a:lstStyle/>
          <a:p>
            <a:fld id="{455F59A6-4C1B-4FD6-878F-82AC377F9B3A}" type="datetimeFigureOut">
              <a:rPr lang="en-GB" smtClean="0"/>
              <a:t>10/07/2019</a:t>
            </a:fld>
            <a:endParaRPr lang="en-GB" dirty="0"/>
          </a:p>
        </p:txBody>
      </p:sp>
      <p:sp>
        <p:nvSpPr>
          <p:cNvPr id="5" name="Footer Placeholder 4">
            <a:extLst>
              <a:ext uri="{FF2B5EF4-FFF2-40B4-BE49-F238E27FC236}">
                <a16:creationId xmlns:a16="http://schemas.microsoft.com/office/drawing/2014/main" id="{BE0D617A-00ED-4A10-A86C-7CA5FB507D3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DC02729-4627-437F-A61F-CFF1F63B5391}"/>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758364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2019</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2019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424618630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1245774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381572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59015-8DA1-40A2-A90C-130F8A5C63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B2DEF7-9C11-458F-9736-788A34A609E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1FA307-D125-4D1A-9384-DFB6696F1672}"/>
              </a:ext>
            </a:extLst>
          </p:cNvPr>
          <p:cNvSpPr>
            <a:spLocks noGrp="1"/>
          </p:cNvSpPr>
          <p:nvPr>
            <p:ph type="dt" sz="half" idx="10"/>
          </p:nvPr>
        </p:nvSpPr>
        <p:spPr/>
        <p:txBody>
          <a:bodyPr/>
          <a:lstStyle/>
          <a:p>
            <a:fld id="{455F59A6-4C1B-4FD6-878F-82AC377F9B3A}" type="datetimeFigureOut">
              <a:rPr lang="en-GB" smtClean="0"/>
              <a:t>10/07/2019</a:t>
            </a:fld>
            <a:endParaRPr lang="en-GB" dirty="0"/>
          </a:p>
        </p:txBody>
      </p:sp>
      <p:sp>
        <p:nvSpPr>
          <p:cNvPr id="5" name="Footer Placeholder 4">
            <a:extLst>
              <a:ext uri="{FF2B5EF4-FFF2-40B4-BE49-F238E27FC236}">
                <a16:creationId xmlns:a16="http://schemas.microsoft.com/office/drawing/2014/main" id="{A76D6E95-1427-4470-A263-0B79F9BA048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498A505-4530-4EA2-8445-C1BAB7A23F6D}"/>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761370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2D4C8-B06E-4811-8228-2AF3161A46BD}"/>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C7EBA5B-2AE6-44DC-A9D2-C60CA8667D82}"/>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F7B8F2-E6C6-41CF-B7CA-A082BF7E0101}"/>
              </a:ext>
            </a:extLst>
          </p:cNvPr>
          <p:cNvSpPr>
            <a:spLocks noGrp="1"/>
          </p:cNvSpPr>
          <p:nvPr>
            <p:ph type="dt" sz="half" idx="10"/>
          </p:nvPr>
        </p:nvSpPr>
        <p:spPr/>
        <p:txBody>
          <a:bodyPr/>
          <a:lstStyle/>
          <a:p>
            <a:fld id="{455F59A6-4C1B-4FD6-878F-82AC377F9B3A}" type="datetimeFigureOut">
              <a:rPr lang="en-GB" smtClean="0"/>
              <a:t>10/07/2019</a:t>
            </a:fld>
            <a:endParaRPr lang="en-GB" dirty="0"/>
          </a:p>
        </p:txBody>
      </p:sp>
      <p:sp>
        <p:nvSpPr>
          <p:cNvPr id="5" name="Footer Placeholder 4">
            <a:extLst>
              <a:ext uri="{FF2B5EF4-FFF2-40B4-BE49-F238E27FC236}">
                <a16:creationId xmlns:a16="http://schemas.microsoft.com/office/drawing/2014/main" id="{F79797D4-1B60-43DD-93EE-7A57493C6BE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C1BCD5D-F5CE-4A9D-9C13-CA48F2936714}"/>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650572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EC325-6A0C-4A37-94E0-487CE370D3B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50B050-CE5C-44C9-955C-A8E2070A839F}"/>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AC56558-E2E0-4D95-91E7-634582F7E3B4}"/>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3F91CDE-BF66-42CB-A69B-581436B40342}"/>
              </a:ext>
            </a:extLst>
          </p:cNvPr>
          <p:cNvSpPr>
            <a:spLocks noGrp="1"/>
          </p:cNvSpPr>
          <p:nvPr>
            <p:ph type="dt" sz="half" idx="10"/>
          </p:nvPr>
        </p:nvSpPr>
        <p:spPr/>
        <p:txBody>
          <a:bodyPr/>
          <a:lstStyle/>
          <a:p>
            <a:fld id="{455F59A6-4C1B-4FD6-878F-82AC377F9B3A}" type="datetimeFigureOut">
              <a:rPr lang="en-GB" smtClean="0"/>
              <a:t>10/07/2019</a:t>
            </a:fld>
            <a:endParaRPr lang="en-GB" dirty="0"/>
          </a:p>
        </p:txBody>
      </p:sp>
      <p:sp>
        <p:nvSpPr>
          <p:cNvPr id="6" name="Footer Placeholder 5">
            <a:extLst>
              <a:ext uri="{FF2B5EF4-FFF2-40B4-BE49-F238E27FC236}">
                <a16:creationId xmlns:a16="http://schemas.microsoft.com/office/drawing/2014/main" id="{163ADCA5-E1CF-4371-B809-36655AC9C75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99BB80C-C658-4407-B846-CCEED8AA34A0}"/>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984615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68D2C-9D3A-4BAD-8612-5F9EDA11D6DF}"/>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427535-14A0-4996-A685-A80C9F3F95AE}"/>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FAE7AD-EAC5-49BE-A75D-EE6419304341}"/>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16E81F4-D3AF-4DB9-9064-875629C10D9A}"/>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46AD350-D719-4881-9FA1-45CEB477F349}"/>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08C8973-E3F1-4857-8CA6-8A95FFAC4207}"/>
              </a:ext>
            </a:extLst>
          </p:cNvPr>
          <p:cNvSpPr>
            <a:spLocks noGrp="1"/>
          </p:cNvSpPr>
          <p:nvPr>
            <p:ph type="dt" sz="half" idx="10"/>
          </p:nvPr>
        </p:nvSpPr>
        <p:spPr/>
        <p:txBody>
          <a:bodyPr/>
          <a:lstStyle/>
          <a:p>
            <a:fld id="{455F59A6-4C1B-4FD6-878F-82AC377F9B3A}" type="datetimeFigureOut">
              <a:rPr lang="en-GB" smtClean="0"/>
              <a:t>10/07/2019</a:t>
            </a:fld>
            <a:endParaRPr lang="en-GB" dirty="0"/>
          </a:p>
        </p:txBody>
      </p:sp>
      <p:sp>
        <p:nvSpPr>
          <p:cNvPr id="8" name="Footer Placeholder 7">
            <a:extLst>
              <a:ext uri="{FF2B5EF4-FFF2-40B4-BE49-F238E27FC236}">
                <a16:creationId xmlns:a16="http://schemas.microsoft.com/office/drawing/2014/main" id="{E28DE002-323A-4B7E-BCD5-0332AA723D9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5CE99863-AC10-41DA-AE7F-192332FC026F}"/>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801843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180A9-5DFE-45D5-8FAA-B7498636FD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722BBC9-3286-44B9-AB6B-4B0DC8733733}"/>
              </a:ext>
            </a:extLst>
          </p:cNvPr>
          <p:cNvSpPr>
            <a:spLocks noGrp="1"/>
          </p:cNvSpPr>
          <p:nvPr>
            <p:ph type="dt" sz="half" idx="10"/>
          </p:nvPr>
        </p:nvSpPr>
        <p:spPr/>
        <p:txBody>
          <a:bodyPr/>
          <a:lstStyle/>
          <a:p>
            <a:fld id="{455F59A6-4C1B-4FD6-878F-82AC377F9B3A}" type="datetimeFigureOut">
              <a:rPr lang="en-GB" smtClean="0"/>
              <a:t>10/07/2019</a:t>
            </a:fld>
            <a:endParaRPr lang="en-GB" dirty="0"/>
          </a:p>
        </p:txBody>
      </p:sp>
      <p:sp>
        <p:nvSpPr>
          <p:cNvPr id="4" name="Footer Placeholder 3">
            <a:extLst>
              <a:ext uri="{FF2B5EF4-FFF2-40B4-BE49-F238E27FC236}">
                <a16:creationId xmlns:a16="http://schemas.microsoft.com/office/drawing/2014/main" id="{BB57860C-E126-47D6-8E5E-BFA126E439E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B95F689-E745-42FE-B8F8-4F60BDC9313C}"/>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159184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3F2DFC-8AC9-491A-B182-C0C24B3F8092}"/>
              </a:ext>
            </a:extLst>
          </p:cNvPr>
          <p:cNvSpPr>
            <a:spLocks noGrp="1"/>
          </p:cNvSpPr>
          <p:nvPr>
            <p:ph type="dt" sz="half" idx="10"/>
          </p:nvPr>
        </p:nvSpPr>
        <p:spPr/>
        <p:txBody>
          <a:bodyPr/>
          <a:lstStyle/>
          <a:p>
            <a:fld id="{455F59A6-4C1B-4FD6-878F-82AC377F9B3A}" type="datetimeFigureOut">
              <a:rPr lang="en-GB" smtClean="0"/>
              <a:t>10/07/2019</a:t>
            </a:fld>
            <a:endParaRPr lang="en-GB" dirty="0"/>
          </a:p>
        </p:txBody>
      </p:sp>
      <p:sp>
        <p:nvSpPr>
          <p:cNvPr id="3" name="Footer Placeholder 2">
            <a:extLst>
              <a:ext uri="{FF2B5EF4-FFF2-40B4-BE49-F238E27FC236}">
                <a16:creationId xmlns:a16="http://schemas.microsoft.com/office/drawing/2014/main" id="{46DC1E7D-339A-416E-9C57-7C8EDE44000B}"/>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255C5059-128E-4A74-BCF4-788A7C0E97EA}"/>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1286376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9BE1B-5F9C-4ACF-AB34-2CECB3C0FD7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626D7D-AE2B-4BFB-8757-C7BFE67991AB}"/>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3DC9A12-125F-460B-9AB1-CDE51568B0F9}"/>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3D27ED-C43C-419C-BDF3-74AEF70C21A9}"/>
              </a:ext>
            </a:extLst>
          </p:cNvPr>
          <p:cNvSpPr>
            <a:spLocks noGrp="1"/>
          </p:cNvSpPr>
          <p:nvPr>
            <p:ph type="dt" sz="half" idx="10"/>
          </p:nvPr>
        </p:nvSpPr>
        <p:spPr/>
        <p:txBody>
          <a:bodyPr/>
          <a:lstStyle/>
          <a:p>
            <a:fld id="{455F59A6-4C1B-4FD6-878F-82AC377F9B3A}" type="datetimeFigureOut">
              <a:rPr lang="en-GB" smtClean="0"/>
              <a:t>10/07/2019</a:t>
            </a:fld>
            <a:endParaRPr lang="en-GB" dirty="0"/>
          </a:p>
        </p:txBody>
      </p:sp>
      <p:sp>
        <p:nvSpPr>
          <p:cNvPr id="6" name="Footer Placeholder 5">
            <a:extLst>
              <a:ext uri="{FF2B5EF4-FFF2-40B4-BE49-F238E27FC236}">
                <a16:creationId xmlns:a16="http://schemas.microsoft.com/office/drawing/2014/main" id="{300D05B8-EEA2-429A-9A8A-2EFB54499CD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F1B8855-CE81-46A3-ADE5-AAF6EFD43226}"/>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566076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B3E2-5575-4457-9333-CEB286779266}"/>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BC147A-8A5F-4BE0-9A42-A47FE469B19E}"/>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ADA87D19-79B4-412E-A903-86B8974E9C7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E63680-3C79-49DB-8B06-B773AC50CD99}"/>
              </a:ext>
            </a:extLst>
          </p:cNvPr>
          <p:cNvSpPr>
            <a:spLocks noGrp="1"/>
          </p:cNvSpPr>
          <p:nvPr>
            <p:ph type="dt" sz="half" idx="10"/>
          </p:nvPr>
        </p:nvSpPr>
        <p:spPr/>
        <p:txBody>
          <a:bodyPr/>
          <a:lstStyle/>
          <a:p>
            <a:fld id="{455F59A6-4C1B-4FD6-878F-82AC377F9B3A}" type="datetimeFigureOut">
              <a:rPr lang="en-GB" smtClean="0"/>
              <a:t>10/07/2019</a:t>
            </a:fld>
            <a:endParaRPr lang="en-GB" dirty="0"/>
          </a:p>
        </p:txBody>
      </p:sp>
      <p:sp>
        <p:nvSpPr>
          <p:cNvPr id="6" name="Footer Placeholder 5">
            <a:extLst>
              <a:ext uri="{FF2B5EF4-FFF2-40B4-BE49-F238E27FC236}">
                <a16:creationId xmlns:a16="http://schemas.microsoft.com/office/drawing/2014/main" id="{3FAD00A8-32E6-43BF-8BF0-53DAFF88464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7AD97C8-961F-4070-88C0-0F210B3D2210}"/>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494749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904020-F667-4813-A3B0-1E0D6DB094B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12F75B-AB48-412C-A17D-C9D87A9BA94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3EB188-2311-4943-9D78-36EB8CAB164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F59A6-4C1B-4FD6-878F-82AC377F9B3A}" type="datetimeFigureOut">
              <a:rPr lang="en-GB" smtClean="0"/>
              <a:t>10/07/2019</a:t>
            </a:fld>
            <a:endParaRPr lang="en-GB" dirty="0"/>
          </a:p>
        </p:txBody>
      </p:sp>
      <p:sp>
        <p:nvSpPr>
          <p:cNvPr id="5" name="Footer Placeholder 4">
            <a:extLst>
              <a:ext uri="{FF2B5EF4-FFF2-40B4-BE49-F238E27FC236}">
                <a16:creationId xmlns:a16="http://schemas.microsoft.com/office/drawing/2014/main" id="{F7BFDF1F-E66C-40E5-80AD-A6A185622BE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3FFEF28-D3D0-4CAA-9B24-905EE38B7DD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4F70F-9C44-4160-96D5-E913D38E0A5C}" type="slidenum">
              <a:rPr lang="en-GB" smtClean="0"/>
              <a:t>‹#›</a:t>
            </a:fld>
            <a:endParaRPr lang="en-GB" dirty="0"/>
          </a:p>
        </p:txBody>
      </p:sp>
    </p:spTree>
    <p:extLst>
      <p:ext uri="{BB962C8B-B14F-4D97-AF65-F5344CB8AC3E}">
        <p14:creationId xmlns:p14="http://schemas.microsoft.com/office/powerpoint/2010/main" val="1429775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49.pn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54.wmf"/><Relationship Id="rId3" Type="http://schemas.openxmlformats.org/officeDocument/2006/relationships/notesSlide" Target="../notesSlides/notesSlide10.xml"/><Relationship Id="rId7" Type="http://schemas.openxmlformats.org/officeDocument/2006/relationships/image" Target="../media/image51.wmf"/><Relationship Id="rId12" Type="http://schemas.openxmlformats.org/officeDocument/2006/relationships/oleObject" Target="../embeddings/oleObject12.bin"/><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oleObject" Target="../embeddings/oleObject9.bin"/><Relationship Id="rId11" Type="http://schemas.openxmlformats.org/officeDocument/2006/relationships/image" Target="../media/image53.wmf"/><Relationship Id="rId5" Type="http://schemas.openxmlformats.org/officeDocument/2006/relationships/image" Target="../media/image50.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52.wmf"/></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oleObject" Target="../embeddings/oleObject14.bin"/><Relationship Id="rId3" Type="http://schemas.openxmlformats.org/officeDocument/2006/relationships/notesSlide" Target="../notesSlides/notesSlide11.xml"/><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slideLayout" Target="../slideLayouts/slideLayout14.xml"/><Relationship Id="rId16" Type="http://schemas.openxmlformats.org/officeDocument/2006/relationships/image" Target="../media/image48.png"/><Relationship Id="rId1" Type="http://schemas.openxmlformats.org/officeDocument/2006/relationships/vmlDrawing" Target="../drawings/vmlDrawing5.v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50.wmf"/><Relationship Id="rId15" Type="http://schemas.openxmlformats.org/officeDocument/2006/relationships/image" Target="../media/image47.png"/><Relationship Id="rId10" Type="http://schemas.openxmlformats.org/officeDocument/2006/relationships/image" Target="../media/image42.png"/><Relationship Id="rId19" Type="http://schemas.openxmlformats.org/officeDocument/2006/relationships/image" Target="../media/image55.wmf"/><Relationship Id="rId4" Type="http://schemas.openxmlformats.org/officeDocument/2006/relationships/oleObject" Target="../embeddings/oleObject13.bin"/><Relationship Id="rId9" Type="http://schemas.openxmlformats.org/officeDocument/2006/relationships/image" Target="../media/image41.png"/><Relationship Id="rId14" Type="http://schemas.openxmlformats.org/officeDocument/2006/relationships/image" Target="../media/image46.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oleObject" Target="../embeddings/oleObject18.bin"/><Relationship Id="rId18" Type="http://schemas.openxmlformats.org/officeDocument/2006/relationships/oleObject" Target="../embeddings/oleObject20.bin"/><Relationship Id="rId3" Type="http://schemas.openxmlformats.org/officeDocument/2006/relationships/notesSlide" Target="../notesSlides/notesSlide12.xml"/><Relationship Id="rId21" Type="http://schemas.openxmlformats.org/officeDocument/2006/relationships/image" Target="../media/image61.wmf"/><Relationship Id="rId7" Type="http://schemas.openxmlformats.org/officeDocument/2006/relationships/image" Target="../media/image50.wmf"/><Relationship Id="rId12" Type="http://schemas.openxmlformats.org/officeDocument/2006/relationships/image" Target="../media/image57.wmf"/><Relationship Id="rId17" Type="http://schemas.openxmlformats.org/officeDocument/2006/relationships/image" Target="../media/image59.wmf"/><Relationship Id="rId2" Type="http://schemas.openxmlformats.org/officeDocument/2006/relationships/slideLayout" Target="../slideLayouts/slideLayout14.xml"/><Relationship Id="rId16" Type="http://schemas.openxmlformats.org/officeDocument/2006/relationships/oleObject" Target="../embeddings/oleObject19.bin"/><Relationship Id="rId20" Type="http://schemas.openxmlformats.org/officeDocument/2006/relationships/oleObject" Target="../embeddings/oleObject21.bin"/><Relationship Id="rId1" Type="http://schemas.openxmlformats.org/officeDocument/2006/relationships/vmlDrawing" Target="../drawings/vmlDrawing6.vml"/><Relationship Id="rId6" Type="http://schemas.openxmlformats.org/officeDocument/2006/relationships/oleObject" Target="../embeddings/oleObject15.bin"/><Relationship Id="rId11" Type="http://schemas.openxmlformats.org/officeDocument/2006/relationships/oleObject" Target="../embeddings/oleObject17.bin"/><Relationship Id="rId24" Type="http://schemas.openxmlformats.org/officeDocument/2006/relationships/image" Target="../media/image67.png"/><Relationship Id="rId5" Type="http://schemas.openxmlformats.org/officeDocument/2006/relationships/image" Target="../media/image64.png"/><Relationship Id="rId15" Type="http://schemas.openxmlformats.org/officeDocument/2006/relationships/image" Target="../media/image66.png"/><Relationship Id="rId23" Type="http://schemas.openxmlformats.org/officeDocument/2006/relationships/image" Target="../media/image62.wmf"/><Relationship Id="rId10" Type="http://schemas.openxmlformats.org/officeDocument/2006/relationships/image" Target="../media/image65.png"/><Relationship Id="rId19" Type="http://schemas.openxmlformats.org/officeDocument/2006/relationships/image" Target="../media/image60.wmf"/><Relationship Id="rId4" Type="http://schemas.openxmlformats.org/officeDocument/2006/relationships/image" Target="../media/image63.png"/><Relationship Id="rId9" Type="http://schemas.openxmlformats.org/officeDocument/2006/relationships/image" Target="../media/image56.wmf"/><Relationship Id="rId14" Type="http://schemas.openxmlformats.org/officeDocument/2006/relationships/image" Target="../media/image58.wmf"/><Relationship Id="rId22" Type="http://schemas.openxmlformats.org/officeDocument/2006/relationships/oleObject" Target="../embeddings/oleObject2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vmlDrawing" Target="../drawings/vmlDrawing7.vml"/><Relationship Id="rId6" Type="http://schemas.openxmlformats.org/officeDocument/2006/relationships/image" Target="../media/image68.png"/><Relationship Id="rId5" Type="http://schemas.openxmlformats.org/officeDocument/2006/relationships/image" Target="../media/image50.wmf"/><Relationship Id="rId4" Type="http://schemas.openxmlformats.org/officeDocument/2006/relationships/oleObject" Target="../embeddings/oleObject23.bin"/></Relationships>
</file>

<file path=ppt/slides/_rels/slide1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71.png"/><Relationship Id="rId4" Type="http://schemas.openxmlformats.org/officeDocument/2006/relationships/image" Target="../media/image70.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75.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18.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notesSlide" Target="../notesSlides/notesSlide16.xml"/><Relationship Id="rId7" Type="http://schemas.openxmlformats.org/officeDocument/2006/relationships/image" Target="../media/image77.wmf"/><Relationship Id="rId2" Type="http://schemas.openxmlformats.org/officeDocument/2006/relationships/slideLayout" Target="../slideLayouts/slideLayout14.xml"/><Relationship Id="rId1" Type="http://schemas.openxmlformats.org/officeDocument/2006/relationships/vmlDrawing" Target="../drawings/vmlDrawing8.vml"/><Relationship Id="rId6" Type="http://schemas.openxmlformats.org/officeDocument/2006/relationships/oleObject" Target="../embeddings/oleObject25.bin"/><Relationship Id="rId5" Type="http://schemas.openxmlformats.org/officeDocument/2006/relationships/image" Target="../media/image76.wmf"/><Relationship Id="rId10" Type="http://schemas.openxmlformats.org/officeDocument/2006/relationships/image" Target="../media/image80.png"/><Relationship Id="rId4" Type="http://schemas.openxmlformats.org/officeDocument/2006/relationships/oleObject" Target="../embeddings/oleObject24.bin"/><Relationship Id="rId9" Type="http://schemas.openxmlformats.org/officeDocument/2006/relationships/image" Target="../media/image79.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84.wmf"/><Relationship Id="rId3" Type="http://schemas.openxmlformats.org/officeDocument/2006/relationships/notesSlide" Target="../notesSlides/notesSlide17.xml"/><Relationship Id="rId7" Type="http://schemas.openxmlformats.org/officeDocument/2006/relationships/image" Target="../media/image81.wmf"/><Relationship Id="rId12" Type="http://schemas.openxmlformats.org/officeDocument/2006/relationships/oleObject" Target="../embeddings/oleObject29.bin"/><Relationship Id="rId2" Type="http://schemas.openxmlformats.org/officeDocument/2006/relationships/slideLayout" Target="../slideLayouts/slideLayout14.xml"/><Relationship Id="rId1" Type="http://schemas.openxmlformats.org/officeDocument/2006/relationships/vmlDrawing" Target="../drawings/vmlDrawing9.vml"/><Relationship Id="rId6" Type="http://schemas.openxmlformats.org/officeDocument/2006/relationships/oleObject" Target="../embeddings/oleObject26.bin"/><Relationship Id="rId11" Type="http://schemas.openxmlformats.org/officeDocument/2006/relationships/image" Target="../media/image83.wmf"/><Relationship Id="rId5" Type="http://schemas.openxmlformats.org/officeDocument/2006/relationships/image" Target="../media/image76.wmf"/><Relationship Id="rId10" Type="http://schemas.openxmlformats.org/officeDocument/2006/relationships/oleObject" Target="../embeddings/oleObject28.bin"/><Relationship Id="rId4" Type="http://schemas.openxmlformats.org/officeDocument/2006/relationships/oleObject" Target="../embeddings/oleObject24.bin"/><Relationship Id="rId9" Type="http://schemas.openxmlformats.org/officeDocument/2006/relationships/image" Target="../media/image8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86.png"/><Relationship Id="rId3" Type="http://schemas.openxmlformats.org/officeDocument/2006/relationships/notesSlide" Target="../notesSlides/notesSlide18.xml"/><Relationship Id="rId7" Type="http://schemas.openxmlformats.org/officeDocument/2006/relationships/image" Target="../media/image44.png"/><Relationship Id="rId12" Type="http://schemas.openxmlformats.org/officeDocument/2006/relationships/image" Target="../media/image71.png"/><Relationship Id="rId2" Type="http://schemas.openxmlformats.org/officeDocument/2006/relationships/slideLayout" Target="../slideLayouts/slideLayout14.xml"/><Relationship Id="rId16" Type="http://schemas.openxmlformats.org/officeDocument/2006/relationships/image" Target="../media/image88.png"/><Relationship Id="rId1" Type="http://schemas.openxmlformats.org/officeDocument/2006/relationships/vmlDrawing" Target="../drawings/vmlDrawing10.vml"/><Relationship Id="rId6" Type="http://schemas.openxmlformats.org/officeDocument/2006/relationships/image" Target="../media/image80.png"/><Relationship Id="rId11" Type="http://schemas.openxmlformats.org/officeDocument/2006/relationships/image" Target="../media/image85.wmf"/><Relationship Id="rId5" Type="http://schemas.openxmlformats.org/officeDocument/2006/relationships/image" Target="../media/image79.png"/><Relationship Id="rId15" Type="http://schemas.openxmlformats.org/officeDocument/2006/relationships/image" Target="../media/image87.png"/><Relationship Id="rId10" Type="http://schemas.openxmlformats.org/officeDocument/2006/relationships/oleObject" Target="../embeddings/oleObject30.bin"/><Relationship Id="rId4" Type="http://schemas.openxmlformats.org/officeDocument/2006/relationships/image" Target="../media/image78.png"/><Relationship Id="rId9" Type="http://schemas.openxmlformats.org/officeDocument/2006/relationships/image" Target="../media/image74.png"/><Relationship Id="rId14" Type="http://schemas.openxmlformats.org/officeDocument/2006/relationships/image" Target="../media/image70.png"/></Relationships>
</file>

<file path=ppt/slides/_rels/slide21.xml.rels><?xml version="1.0" encoding="UTF-8" standalone="yes"?>
<Relationships xmlns="http://schemas.openxmlformats.org/package/2006/relationships"><Relationship Id="rId8" Type="http://schemas.openxmlformats.org/officeDocument/2006/relationships/image" Target="../media/image89.wmf"/><Relationship Id="rId13" Type="http://schemas.openxmlformats.org/officeDocument/2006/relationships/oleObject" Target="../embeddings/oleObject34.bin"/><Relationship Id="rId3" Type="http://schemas.openxmlformats.org/officeDocument/2006/relationships/notesSlide" Target="../notesSlides/notesSlide19.xml"/><Relationship Id="rId7" Type="http://schemas.openxmlformats.org/officeDocument/2006/relationships/oleObject" Target="../embeddings/oleObject31.bin"/><Relationship Id="rId12" Type="http://schemas.openxmlformats.org/officeDocument/2006/relationships/image" Target="../media/image91.wmf"/><Relationship Id="rId2" Type="http://schemas.openxmlformats.org/officeDocument/2006/relationships/slideLayout" Target="../slideLayouts/slideLayout14.xml"/><Relationship Id="rId16" Type="http://schemas.openxmlformats.org/officeDocument/2006/relationships/image" Target="../media/image93.wmf"/><Relationship Id="rId1" Type="http://schemas.openxmlformats.org/officeDocument/2006/relationships/vmlDrawing" Target="../drawings/vmlDrawing11.vml"/><Relationship Id="rId6" Type="http://schemas.openxmlformats.org/officeDocument/2006/relationships/image" Target="../media/image70.png"/><Relationship Id="rId11" Type="http://schemas.openxmlformats.org/officeDocument/2006/relationships/oleObject" Target="../embeddings/oleObject33.bin"/><Relationship Id="rId5" Type="http://schemas.openxmlformats.org/officeDocument/2006/relationships/image" Target="../media/image69.png"/><Relationship Id="rId15" Type="http://schemas.openxmlformats.org/officeDocument/2006/relationships/oleObject" Target="../embeddings/oleObject35.bin"/><Relationship Id="rId10" Type="http://schemas.openxmlformats.org/officeDocument/2006/relationships/image" Target="../media/image90.wmf"/><Relationship Id="rId4" Type="http://schemas.openxmlformats.org/officeDocument/2006/relationships/image" Target="../media/image71.png"/><Relationship Id="rId9" Type="http://schemas.openxmlformats.org/officeDocument/2006/relationships/oleObject" Target="../embeddings/oleObject32.bin"/><Relationship Id="rId14" Type="http://schemas.openxmlformats.org/officeDocument/2006/relationships/image" Target="../media/image92.wmf"/></Relationships>
</file>

<file path=ppt/slides/_rels/slide22.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png"/><Relationship Id="rId12" Type="http://schemas.openxmlformats.org/officeDocument/2006/relationships/image" Target="../media/image103.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97.png"/><Relationship Id="rId11" Type="http://schemas.openxmlformats.org/officeDocument/2006/relationships/image" Target="../media/image102.png"/><Relationship Id="rId5" Type="http://schemas.openxmlformats.org/officeDocument/2006/relationships/image" Target="../media/image96.png"/><Relationship Id="rId10" Type="http://schemas.openxmlformats.org/officeDocument/2006/relationships/image" Target="../media/image101.png"/><Relationship Id="rId4" Type="http://schemas.openxmlformats.org/officeDocument/2006/relationships/image" Target="../media/image95.png"/><Relationship Id="rId9" Type="http://schemas.openxmlformats.org/officeDocument/2006/relationships/image" Target="../media/image100.png"/></Relationships>
</file>

<file path=ppt/slides/_rels/slide23.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notesSlide" Target="../notesSlides/notesSlide21.xml"/><Relationship Id="rId7" Type="http://schemas.openxmlformats.org/officeDocument/2006/relationships/image" Target="../media/image107.png"/><Relationship Id="rId2" Type="http://schemas.openxmlformats.org/officeDocument/2006/relationships/slideLayout" Target="../slideLayouts/slideLayout14.xml"/><Relationship Id="rId1" Type="http://schemas.openxmlformats.org/officeDocument/2006/relationships/vmlDrawing" Target="../drawings/vmlDrawing13.vml"/><Relationship Id="rId6" Type="http://schemas.openxmlformats.org/officeDocument/2006/relationships/image" Target="../media/image105.wmf"/><Relationship Id="rId5" Type="http://schemas.openxmlformats.org/officeDocument/2006/relationships/oleObject" Target="../embeddings/oleObject38.bin"/><Relationship Id="rId4" Type="http://schemas.openxmlformats.org/officeDocument/2006/relationships/image" Target="../media/image106.png"/></Relationships>
</file>

<file path=ppt/slides/_rels/slide24.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notesSlide" Target="../notesSlides/notesSlide22.xml"/><Relationship Id="rId7" Type="http://schemas.openxmlformats.org/officeDocument/2006/relationships/image" Target="../media/image110.png"/><Relationship Id="rId2" Type="http://schemas.openxmlformats.org/officeDocument/2006/relationships/slideLayout" Target="../slideLayouts/slideLayout14.xml"/><Relationship Id="rId1" Type="http://schemas.openxmlformats.org/officeDocument/2006/relationships/vmlDrawing" Target="../drawings/vmlDrawing14.vml"/><Relationship Id="rId6" Type="http://schemas.openxmlformats.org/officeDocument/2006/relationships/image" Target="../media/image109.png"/><Relationship Id="rId5" Type="http://schemas.openxmlformats.org/officeDocument/2006/relationships/image" Target="../media/image105.wmf"/><Relationship Id="rId4" Type="http://schemas.openxmlformats.org/officeDocument/2006/relationships/oleObject" Target="../embeddings/oleObject39.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115.wmf"/><Relationship Id="rId3" Type="http://schemas.openxmlformats.org/officeDocument/2006/relationships/notesSlide" Target="../notesSlides/notesSlide23.xml"/><Relationship Id="rId7" Type="http://schemas.openxmlformats.org/officeDocument/2006/relationships/image" Target="../media/image112.wmf"/><Relationship Id="rId12" Type="http://schemas.openxmlformats.org/officeDocument/2006/relationships/oleObject" Target="../embeddings/oleObject44.bin"/><Relationship Id="rId2" Type="http://schemas.openxmlformats.org/officeDocument/2006/relationships/slideLayout" Target="../slideLayouts/slideLayout14.xml"/><Relationship Id="rId1" Type="http://schemas.openxmlformats.org/officeDocument/2006/relationships/vmlDrawing" Target="../drawings/vmlDrawing15.vml"/><Relationship Id="rId6" Type="http://schemas.openxmlformats.org/officeDocument/2006/relationships/oleObject" Target="../embeddings/oleObject41.bin"/><Relationship Id="rId11" Type="http://schemas.openxmlformats.org/officeDocument/2006/relationships/image" Target="../media/image114.wmf"/><Relationship Id="rId5" Type="http://schemas.openxmlformats.org/officeDocument/2006/relationships/image" Target="../media/image105.wmf"/><Relationship Id="rId10" Type="http://schemas.openxmlformats.org/officeDocument/2006/relationships/oleObject" Target="../embeddings/oleObject43.bin"/><Relationship Id="rId4" Type="http://schemas.openxmlformats.org/officeDocument/2006/relationships/oleObject" Target="../embeddings/oleObject40.bin"/><Relationship Id="rId9" Type="http://schemas.openxmlformats.org/officeDocument/2006/relationships/image" Target="../media/image113.wmf"/></Relationships>
</file>

<file path=ppt/slides/_rels/slide26.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95.png"/><Relationship Id="rId3" Type="http://schemas.openxmlformats.org/officeDocument/2006/relationships/notesSlide" Target="../notesSlides/notesSlide24.xml"/><Relationship Id="rId7" Type="http://schemas.openxmlformats.org/officeDocument/2006/relationships/image" Target="../media/image109.png"/><Relationship Id="rId12" Type="http://schemas.openxmlformats.org/officeDocument/2006/relationships/image" Target="../media/image94.png"/><Relationship Id="rId2" Type="http://schemas.openxmlformats.org/officeDocument/2006/relationships/slideLayout" Target="../slideLayouts/slideLayout14.xml"/><Relationship Id="rId1" Type="http://schemas.openxmlformats.org/officeDocument/2006/relationships/vmlDrawing" Target="../drawings/vmlDrawing16.vml"/><Relationship Id="rId6" Type="http://schemas.openxmlformats.org/officeDocument/2006/relationships/image" Target="../media/image108.png"/><Relationship Id="rId11" Type="http://schemas.openxmlformats.org/officeDocument/2006/relationships/image" Target="../media/image116.wmf"/><Relationship Id="rId5" Type="http://schemas.openxmlformats.org/officeDocument/2006/relationships/image" Target="../media/image107.png"/><Relationship Id="rId15" Type="http://schemas.openxmlformats.org/officeDocument/2006/relationships/image" Target="../media/image97.png"/><Relationship Id="rId10" Type="http://schemas.openxmlformats.org/officeDocument/2006/relationships/oleObject" Target="../embeddings/oleObject45.bin"/><Relationship Id="rId4" Type="http://schemas.openxmlformats.org/officeDocument/2006/relationships/image" Target="../media/image106.png"/><Relationship Id="rId9" Type="http://schemas.openxmlformats.org/officeDocument/2006/relationships/image" Target="../media/image111.png"/><Relationship Id="rId14" Type="http://schemas.openxmlformats.org/officeDocument/2006/relationships/image" Target="../media/image96.png"/></Relationships>
</file>

<file path=ppt/slides/_rels/slide27.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oleObject" Target="../embeddings/oleObject50.bin"/><Relationship Id="rId18" Type="http://schemas.openxmlformats.org/officeDocument/2006/relationships/image" Target="../media/image123.wmf"/><Relationship Id="rId3" Type="http://schemas.openxmlformats.org/officeDocument/2006/relationships/notesSlide" Target="../notesSlides/notesSlide25.xml"/><Relationship Id="rId7" Type="http://schemas.openxmlformats.org/officeDocument/2006/relationships/image" Target="../media/image118.wmf"/><Relationship Id="rId12" Type="http://schemas.openxmlformats.org/officeDocument/2006/relationships/image" Target="../media/image120.wmf"/><Relationship Id="rId17" Type="http://schemas.openxmlformats.org/officeDocument/2006/relationships/oleObject" Target="../embeddings/oleObject52.bin"/><Relationship Id="rId2" Type="http://schemas.openxmlformats.org/officeDocument/2006/relationships/slideLayout" Target="../slideLayouts/slideLayout14.xml"/><Relationship Id="rId16" Type="http://schemas.openxmlformats.org/officeDocument/2006/relationships/image" Target="../media/image122.wmf"/><Relationship Id="rId1" Type="http://schemas.openxmlformats.org/officeDocument/2006/relationships/vmlDrawing" Target="../drawings/vmlDrawing17.vml"/><Relationship Id="rId6" Type="http://schemas.openxmlformats.org/officeDocument/2006/relationships/oleObject" Target="../embeddings/oleObject47.bin"/><Relationship Id="rId11" Type="http://schemas.openxmlformats.org/officeDocument/2006/relationships/oleObject" Target="../embeddings/oleObject49.bin"/><Relationship Id="rId5" Type="http://schemas.openxmlformats.org/officeDocument/2006/relationships/image" Target="../media/image117.wmf"/><Relationship Id="rId15" Type="http://schemas.openxmlformats.org/officeDocument/2006/relationships/oleObject" Target="../embeddings/oleObject51.bin"/><Relationship Id="rId10" Type="http://schemas.openxmlformats.org/officeDocument/2006/relationships/image" Target="../media/image119.wmf"/><Relationship Id="rId4" Type="http://schemas.openxmlformats.org/officeDocument/2006/relationships/oleObject" Target="../embeddings/oleObject46.bin"/><Relationship Id="rId9" Type="http://schemas.openxmlformats.org/officeDocument/2006/relationships/oleObject" Target="../embeddings/oleObject48.bin"/><Relationship Id="rId14" Type="http://schemas.openxmlformats.org/officeDocument/2006/relationships/image" Target="../media/image121.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notesSlide" Target="../notesSlides/notesSlide26.xml"/><Relationship Id="rId7" Type="http://schemas.openxmlformats.org/officeDocument/2006/relationships/image" Target="../media/image124.wmf"/><Relationship Id="rId2" Type="http://schemas.openxmlformats.org/officeDocument/2006/relationships/slideLayout" Target="../slideLayouts/slideLayout14.xml"/><Relationship Id="rId1" Type="http://schemas.openxmlformats.org/officeDocument/2006/relationships/vmlDrawing" Target="../drawings/vmlDrawing18.vml"/><Relationship Id="rId6" Type="http://schemas.openxmlformats.org/officeDocument/2006/relationships/oleObject" Target="../embeddings/oleObject53.bin"/><Relationship Id="rId5" Type="http://schemas.openxmlformats.org/officeDocument/2006/relationships/image" Target="../media/image127.png"/><Relationship Id="rId4" Type="http://schemas.openxmlformats.org/officeDocument/2006/relationships/image" Target="../media/image126.png"/><Relationship Id="rId9" Type="http://schemas.openxmlformats.org/officeDocument/2006/relationships/image" Target="../media/image125.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56.bin"/><Relationship Id="rId13" Type="http://schemas.openxmlformats.org/officeDocument/2006/relationships/image" Target="../media/image131.wmf"/><Relationship Id="rId3" Type="http://schemas.openxmlformats.org/officeDocument/2006/relationships/notesSlide" Target="../notesSlides/notesSlide27.xml"/><Relationship Id="rId7" Type="http://schemas.openxmlformats.org/officeDocument/2006/relationships/image" Target="../media/image134.png"/><Relationship Id="rId12" Type="http://schemas.openxmlformats.org/officeDocument/2006/relationships/oleObject" Target="../embeddings/oleObject58.bin"/><Relationship Id="rId2" Type="http://schemas.openxmlformats.org/officeDocument/2006/relationships/slideLayout" Target="../slideLayouts/slideLayout14.xml"/><Relationship Id="rId1" Type="http://schemas.openxmlformats.org/officeDocument/2006/relationships/vmlDrawing" Target="../drawings/vmlDrawing19.vml"/><Relationship Id="rId6" Type="http://schemas.openxmlformats.org/officeDocument/2006/relationships/image" Target="../media/image133.png"/><Relationship Id="rId11" Type="http://schemas.openxmlformats.org/officeDocument/2006/relationships/image" Target="../media/image130.wmf"/><Relationship Id="rId5" Type="http://schemas.openxmlformats.org/officeDocument/2006/relationships/image" Target="../media/image128.wmf"/><Relationship Id="rId15" Type="http://schemas.openxmlformats.org/officeDocument/2006/relationships/image" Target="../media/image132.emf"/><Relationship Id="rId10" Type="http://schemas.openxmlformats.org/officeDocument/2006/relationships/oleObject" Target="../embeddings/oleObject57.bin"/><Relationship Id="rId4" Type="http://schemas.openxmlformats.org/officeDocument/2006/relationships/oleObject" Target="../embeddings/oleObject55.bin"/><Relationship Id="rId9" Type="http://schemas.openxmlformats.org/officeDocument/2006/relationships/image" Target="../media/image129.wmf"/><Relationship Id="rId14" Type="http://schemas.openxmlformats.org/officeDocument/2006/relationships/oleObject" Target="../embeddings/oleObject59.bin"/></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145.png"/><Relationship Id="rId3" Type="http://schemas.openxmlformats.org/officeDocument/2006/relationships/image" Target="../media/image135.png"/><Relationship Id="rId7" Type="http://schemas.openxmlformats.org/officeDocument/2006/relationships/image" Target="../media/image139.png"/><Relationship Id="rId12" Type="http://schemas.openxmlformats.org/officeDocument/2006/relationships/image" Target="../media/image144.png"/><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138.png"/><Relationship Id="rId11" Type="http://schemas.openxmlformats.org/officeDocument/2006/relationships/image" Target="../media/image143.png"/><Relationship Id="rId5" Type="http://schemas.openxmlformats.org/officeDocument/2006/relationships/image" Target="../media/image137.png"/><Relationship Id="rId10" Type="http://schemas.openxmlformats.org/officeDocument/2006/relationships/image" Target="../media/image142.png"/><Relationship Id="rId4" Type="http://schemas.openxmlformats.org/officeDocument/2006/relationships/image" Target="../media/image136.png"/><Relationship Id="rId9" Type="http://schemas.openxmlformats.org/officeDocument/2006/relationships/image" Target="../media/image141.png"/></Relationships>
</file>

<file path=ppt/slides/_rels/slide31.xml.rels><?xml version="1.0" encoding="UTF-8" standalone="yes"?>
<Relationships xmlns="http://schemas.openxmlformats.org/package/2006/relationships"><Relationship Id="rId8" Type="http://schemas.openxmlformats.org/officeDocument/2006/relationships/image" Target="../media/image147.wmf"/><Relationship Id="rId3" Type="http://schemas.openxmlformats.org/officeDocument/2006/relationships/notesSlide" Target="../notesSlides/notesSlide29.xml"/><Relationship Id="rId7" Type="http://schemas.openxmlformats.org/officeDocument/2006/relationships/oleObject" Target="../embeddings/oleObject61.bin"/><Relationship Id="rId12" Type="http://schemas.openxmlformats.org/officeDocument/2006/relationships/image" Target="../media/image151.png"/><Relationship Id="rId2" Type="http://schemas.openxmlformats.org/officeDocument/2006/relationships/slideLayout" Target="../slideLayouts/slideLayout14.xml"/><Relationship Id="rId1" Type="http://schemas.openxmlformats.org/officeDocument/2006/relationships/vmlDrawing" Target="../drawings/vmlDrawing20.vml"/><Relationship Id="rId6" Type="http://schemas.openxmlformats.org/officeDocument/2006/relationships/image" Target="../media/image146.wmf"/><Relationship Id="rId11" Type="http://schemas.openxmlformats.org/officeDocument/2006/relationships/image" Target="../media/image148.wmf"/><Relationship Id="rId5" Type="http://schemas.openxmlformats.org/officeDocument/2006/relationships/oleObject" Target="../embeddings/oleObject60.bin"/><Relationship Id="rId10" Type="http://schemas.openxmlformats.org/officeDocument/2006/relationships/oleObject" Target="../embeddings/oleObject62.bin"/><Relationship Id="rId4" Type="http://schemas.openxmlformats.org/officeDocument/2006/relationships/image" Target="../media/image149.png"/><Relationship Id="rId9" Type="http://schemas.openxmlformats.org/officeDocument/2006/relationships/image" Target="../media/image150.png"/></Relationships>
</file>

<file path=ppt/slides/_rels/slide32.xml.rels><?xml version="1.0" encoding="UTF-8" standalone="yes"?>
<Relationships xmlns="http://schemas.openxmlformats.org/package/2006/relationships"><Relationship Id="rId26" Type="http://schemas.openxmlformats.org/officeDocument/2006/relationships/image" Target="../media/image162.wmf"/><Relationship Id="rId21" Type="http://schemas.openxmlformats.org/officeDocument/2006/relationships/oleObject" Target="../embeddings/oleObject71.bin"/><Relationship Id="rId42" Type="http://schemas.openxmlformats.org/officeDocument/2006/relationships/image" Target="../media/image170.emf"/><Relationship Id="rId47" Type="http://schemas.openxmlformats.org/officeDocument/2006/relationships/oleObject" Target="../embeddings/oleObject84.bin"/><Relationship Id="rId63" Type="http://schemas.openxmlformats.org/officeDocument/2006/relationships/oleObject" Target="../embeddings/oleObject93.bin"/><Relationship Id="rId68" Type="http://schemas.openxmlformats.org/officeDocument/2006/relationships/image" Target="../media/image181.wmf"/><Relationship Id="rId16" Type="http://schemas.openxmlformats.org/officeDocument/2006/relationships/image" Target="../media/image157.wmf"/><Relationship Id="rId11" Type="http://schemas.openxmlformats.org/officeDocument/2006/relationships/oleObject" Target="../embeddings/oleObject66.bin"/><Relationship Id="rId24" Type="http://schemas.openxmlformats.org/officeDocument/2006/relationships/image" Target="../media/image161.wmf"/><Relationship Id="rId32" Type="http://schemas.openxmlformats.org/officeDocument/2006/relationships/image" Target="../media/image165.wmf"/><Relationship Id="rId37" Type="http://schemas.openxmlformats.org/officeDocument/2006/relationships/oleObject" Target="../embeddings/oleObject79.bin"/><Relationship Id="rId40" Type="http://schemas.openxmlformats.org/officeDocument/2006/relationships/image" Target="../media/image169.wmf"/><Relationship Id="rId45" Type="http://schemas.openxmlformats.org/officeDocument/2006/relationships/oleObject" Target="../embeddings/oleObject83.bin"/><Relationship Id="rId53" Type="http://schemas.openxmlformats.org/officeDocument/2006/relationships/oleObject" Target="../embeddings/oleObject88.bin"/><Relationship Id="rId58" Type="http://schemas.openxmlformats.org/officeDocument/2006/relationships/image" Target="../media/image177.wmf"/><Relationship Id="rId66" Type="http://schemas.openxmlformats.org/officeDocument/2006/relationships/oleObject" Target="../embeddings/oleObject95.bin"/><Relationship Id="rId74" Type="http://schemas.openxmlformats.org/officeDocument/2006/relationships/oleObject" Target="../embeddings/oleObject100.bin"/><Relationship Id="rId79" Type="http://schemas.openxmlformats.org/officeDocument/2006/relationships/image" Target="../media/image186.wmf"/><Relationship Id="rId5" Type="http://schemas.openxmlformats.org/officeDocument/2006/relationships/oleObject" Target="../embeddings/oleObject63.bin"/><Relationship Id="rId61" Type="http://schemas.openxmlformats.org/officeDocument/2006/relationships/oleObject" Target="../embeddings/oleObject92.bin"/><Relationship Id="rId19" Type="http://schemas.openxmlformats.org/officeDocument/2006/relationships/oleObject" Target="../embeddings/oleObject70.bin"/><Relationship Id="rId14" Type="http://schemas.openxmlformats.org/officeDocument/2006/relationships/image" Target="../media/image156.wmf"/><Relationship Id="rId22" Type="http://schemas.openxmlformats.org/officeDocument/2006/relationships/image" Target="../media/image160.wmf"/><Relationship Id="rId27" Type="http://schemas.openxmlformats.org/officeDocument/2006/relationships/oleObject" Target="../embeddings/oleObject74.bin"/><Relationship Id="rId30" Type="http://schemas.openxmlformats.org/officeDocument/2006/relationships/image" Target="../media/image164.wmf"/><Relationship Id="rId35" Type="http://schemas.openxmlformats.org/officeDocument/2006/relationships/oleObject" Target="../embeddings/oleObject78.bin"/><Relationship Id="rId43" Type="http://schemas.openxmlformats.org/officeDocument/2006/relationships/oleObject" Target="../embeddings/oleObject82.bin"/><Relationship Id="rId48" Type="http://schemas.openxmlformats.org/officeDocument/2006/relationships/oleObject" Target="../embeddings/oleObject85.bin"/><Relationship Id="rId56" Type="http://schemas.openxmlformats.org/officeDocument/2006/relationships/image" Target="../media/image176.wmf"/><Relationship Id="rId64" Type="http://schemas.openxmlformats.org/officeDocument/2006/relationships/image" Target="../media/image180.wmf"/><Relationship Id="rId69" Type="http://schemas.openxmlformats.org/officeDocument/2006/relationships/oleObject" Target="../embeddings/oleObject97.bin"/><Relationship Id="rId77" Type="http://schemas.openxmlformats.org/officeDocument/2006/relationships/image" Target="../media/image185.wmf"/><Relationship Id="rId8" Type="http://schemas.openxmlformats.org/officeDocument/2006/relationships/image" Target="../media/image153.emf"/><Relationship Id="rId51" Type="http://schemas.openxmlformats.org/officeDocument/2006/relationships/image" Target="../media/image174.wmf"/><Relationship Id="rId72" Type="http://schemas.openxmlformats.org/officeDocument/2006/relationships/oleObject" Target="../embeddings/oleObject99.bin"/><Relationship Id="rId3" Type="http://schemas.openxmlformats.org/officeDocument/2006/relationships/notesSlide" Target="../notesSlides/notesSlide30.xml"/><Relationship Id="rId12" Type="http://schemas.openxmlformats.org/officeDocument/2006/relationships/image" Target="../media/image155.wmf"/><Relationship Id="rId17" Type="http://schemas.openxmlformats.org/officeDocument/2006/relationships/oleObject" Target="../embeddings/oleObject69.bin"/><Relationship Id="rId25" Type="http://schemas.openxmlformats.org/officeDocument/2006/relationships/oleObject" Target="../embeddings/oleObject73.bin"/><Relationship Id="rId33" Type="http://schemas.openxmlformats.org/officeDocument/2006/relationships/oleObject" Target="../embeddings/oleObject77.bin"/><Relationship Id="rId38" Type="http://schemas.openxmlformats.org/officeDocument/2006/relationships/image" Target="../media/image168.wmf"/><Relationship Id="rId46" Type="http://schemas.openxmlformats.org/officeDocument/2006/relationships/image" Target="../media/image172.wmf"/><Relationship Id="rId59" Type="http://schemas.openxmlformats.org/officeDocument/2006/relationships/oleObject" Target="../embeddings/oleObject91.bin"/><Relationship Id="rId67" Type="http://schemas.openxmlformats.org/officeDocument/2006/relationships/oleObject" Target="../embeddings/oleObject96.bin"/><Relationship Id="rId20" Type="http://schemas.openxmlformats.org/officeDocument/2006/relationships/image" Target="../media/image159.emf"/><Relationship Id="rId41" Type="http://schemas.openxmlformats.org/officeDocument/2006/relationships/oleObject" Target="../embeddings/oleObject81.bin"/><Relationship Id="rId54" Type="http://schemas.openxmlformats.org/officeDocument/2006/relationships/image" Target="../media/image175.wmf"/><Relationship Id="rId62" Type="http://schemas.openxmlformats.org/officeDocument/2006/relationships/image" Target="../media/image179.wmf"/><Relationship Id="rId70" Type="http://schemas.openxmlformats.org/officeDocument/2006/relationships/image" Target="../media/image182.wmf"/><Relationship Id="rId75" Type="http://schemas.openxmlformats.org/officeDocument/2006/relationships/image" Target="../media/image184.wmf"/><Relationship Id="rId1" Type="http://schemas.openxmlformats.org/officeDocument/2006/relationships/vmlDrawing" Target="../drawings/vmlDrawing21.vml"/><Relationship Id="rId6" Type="http://schemas.openxmlformats.org/officeDocument/2006/relationships/image" Target="../media/image152.wmf"/><Relationship Id="rId15" Type="http://schemas.openxmlformats.org/officeDocument/2006/relationships/oleObject" Target="../embeddings/oleObject68.bin"/><Relationship Id="rId23" Type="http://schemas.openxmlformats.org/officeDocument/2006/relationships/oleObject" Target="../embeddings/oleObject72.bin"/><Relationship Id="rId28" Type="http://schemas.openxmlformats.org/officeDocument/2006/relationships/image" Target="../media/image163.wmf"/><Relationship Id="rId36" Type="http://schemas.openxmlformats.org/officeDocument/2006/relationships/image" Target="../media/image167.wmf"/><Relationship Id="rId49" Type="http://schemas.openxmlformats.org/officeDocument/2006/relationships/image" Target="../media/image173.wmf"/><Relationship Id="rId57" Type="http://schemas.openxmlformats.org/officeDocument/2006/relationships/oleObject" Target="../embeddings/oleObject90.bin"/><Relationship Id="rId10" Type="http://schemas.openxmlformats.org/officeDocument/2006/relationships/image" Target="../media/image154.wmf"/><Relationship Id="rId31" Type="http://schemas.openxmlformats.org/officeDocument/2006/relationships/oleObject" Target="../embeddings/oleObject76.bin"/><Relationship Id="rId44" Type="http://schemas.openxmlformats.org/officeDocument/2006/relationships/image" Target="../media/image171.wmf"/><Relationship Id="rId52" Type="http://schemas.openxmlformats.org/officeDocument/2006/relationships/oleObject" Target="../embeddings/oleObject87.bin"/><Relationship Id="rId60" Type="http://schemas.openxmlformats.org/officeDocument/2006/relationships/image" Target="../media/image178.wmf"/><Relationship Id="rId65" Type="http://schemas.openxmlformats.org/officeDocument/2006/relationships/oleObject" Target="../embeddings/oleObject94.bin"/><Relationship Id="rId73" Type="http://schemas.openxmlformats.org/officeDocument/2006/relationships/image" Target="../media/image183.wmf"/><Relationship Id="rId78" Type="http://schemas.openxmlformats.org/officeDocument/2006/relationships/oleObject" Target="../embeddings/oleObject102.bin"/><Relationship Id="rId4" Type="http://schemas.openxmlformats.org/officeDocument/2006/relationships/image" Target="../media/image187.png"/><Relationship Id="rId9" Type="http://schemas.openxmlformats.org/officeDocument/2006/relationships/oleObject" Target="../embeddings/oleObject65.bin"/><Relationship Id="rId13" Type="http://schemas.openxmlformats.org/officeDocument/2006/relationships/oleObject" Target="../embeddings/oleObject67.bin"/><Relationship Id="rId18" Type="http://schemas.openxmlformats.org/officeDocument/2006/relationships/image" Target="../media/image158.wmf"/><Relationship Id="rId39" Type="http://schemas.openxmlformats.org/officeDocument/2006/relationships/oleObject" Target="../embeddings/oleObject80.bin"/><Relationship Id="rId34" Type="http://schemas.openxmlformats.org/officeDocument/2006/relationships/image" Target="../media/image166.wmf"/><Relationship Id="rId50" Type="http://schemas.openxmlformats.org/officeDocument/2006/relationships/oleObject" Target="../embeddings/oleObject86.bin"/><Relationship Id="rId55" Type="http://schemas.openxmlformats.org/officeDocument/2006/relationships/oleObject" Target="../embeddings/oleObject89.bin"/><Relationship Id="rId76" Type="http://schemas.openxmlformats.org/officeDocument/2006/relationships/oleObject" Target="../embeddings/oleObject101.bin"/><Relationship Id="rId7" Type="http://schemas.openxmlformats.org/officeDocument/2006/relationships/oleObject" Target="../embeddings/oleObject64.bin"/><Relationship Id="rId71" Type="http://schemas.openxmlformats.org/officeDocument/2006/relationships/oleObject" Target="../embeddings/oleObject98.bin"/><Relationship Id="rId2" Type="http://schemas.openxmlformats.org/officeDocument/2006/relationships/slideLayout" Target="../slideLayouts/slideLayout14.xml"/><Relationship Id="rId29" Type="http://schemas.openxmlformats.org/officeDocument/2006/relationships/oleObject" Target="../embeddings/oleObject75.bin"/></Relationships>
</file>

<file path=ppt/slides/_rels/slide33.xml.rels><?xml version="1.0" encoding="UTF-8" standalone="yes"?>
<Relationships xmlns="http://schemas.openxmlformats.org/package/2006/relationships"><Relationship Id="rId8" Type="http://schemas.openxmlformats.org/officeDocument/2006/relationships/image" Target="../media/image189.wmf"/><Relationship Id="rId13" Type="http://schemas.openxmlformats.org/officeDocument/2006/relationships/oleObject" Target="../embeddings/oleObject107.bin"/><Relationship Id="rId18" Type="http://schemas.openxmlformats.org/officeDocument/2006/relationships/image" Target="../media/image194.wmf"/><Relationship Id="rId26" Type="http://schemas.openxmlformats.org/officeDocument/2006/relationships/image" Target="../media/image198.wmf"/><Relationship Id="rId3" Type="http://schemas.openxmlformats.org/officeDocument/2006/relationships/notesSlide" Target="../notesSlides/notesSlide31.xml"/><Relationship Id="rId21" Type="http://schemas.openxmlformats.org/officeDocument/2006/relationships/oleObject" Target="../embeddings/oleObject111.bin"/><Relationship Id="rId7" Type="http://schemas.openxmlformats.org/officeDocument/2006/relationships/oleObject" Target="../embeddings/oleObject104.bin"/><Relationship Id="rId12" Type="http://schemas.openxmlformats.org/officeDocument/2006/relationships/image" Target="../media/image191.wmf"/><Relationship Id="rId17" Type="http://schemas.openxmlformats.org/officeDocument/2006/relationships/oleObject" Target="../embeddings/oleObject109.bin"/><Relationship Id="rId25" Type="http://schemas.openxmlformats.org/officeDocument/2006/relationships/oleObject" Target="../embeddings/oleObject113.bin"/><Relationship Id="rId2" Type="http://schemas.openxmlformats.org/officeDocument/2006/relationships/slideLayout" Target="../slideLayouts/slideLayout14.xml"/><Relationship Id="rId16" Type="http://schemas.openxmlformats.org/officeDocument/2006/relationships/image" Target="../media/image193.wmf"/><Relationship Id="rId20" Type="http://schemas.openxmlformats.org/officeDocument/2006/relationships/image" Target="../media/image195.wmf"/><Relationship Id="rId1" Type="http://schemas.openxmlformats.org/officeDocument/2006/relationships/vmlDrawing" Target="../drawings/vmlDrawing22.vml"/><Relationship Id="rId6" Type="http://schemas.openxmlformats.org/officeDocument/2006/relationships/image" Target="../media/image188.wmf"/><Relationship Id="rId11" Type="http://schemas.openxmlformats.org/officeDocument/2006/relationships/oleObject" Target="../embeddings/oleObject106.bin"/><Relationship Id="rId24" Type="http://schemas.openxmlformats.org/officeDocument/2006/relationships/image" Target="../media/image197.wmf"/><Relationship Id="rId5" Type="http://schemas.openxmlformats.org/officeDocument/2006/relationships/oleObject" Target="../embeddings/oleObject103.bin"/><Relationship Id="rId15" Type="http://schemas.openxmlformats.org/officeDocument/2006/relationships/oleObject" Target="../embeddings/oleObject108.bin"/><Relationship Id="rId23" Type="http://schemas.openxmlformats.org/officeDocument/2006/relationships/oleObject" Target="../embeddings/oleObject112.bin"/><Relationship Id="rId28" Type="http://schemas.openxmlformats.org/officeDocument/2006/relationships/image" Target="../media/image199.wmf"/><Relationship Id="rId10" Type="http://schemas.openxmlformats.org/officeDocument/2006/relationships/image" Target="../media/image190.wmf"/><Relationship Id="rId19" Type="http://schemas.openxmlformats.org/officeDocument/2006/relationships/oleObject" Target="../embeddings/oleObject110.bin"/><Relationship Id="rId4" Type="http://schemas.openxmlformats.org/officeDocument/2006/relationships/image" Target="../media/image200.png"/><Relationship Id="rId9" Type="http://schemas.openxmlformats.org/officeDocument/2006/relationships/oleObject" Target="../embeddings/oleObject105.bin"/><Relationship Id="rId14" Type="http://schemas.openxmlformats.org/officeDocument/2006/relationships/image" Target="../media/image192.wmf"/><Relationship Id="rId22" Type="http://schemas.openxmlformats.org/officeDocument/2006/relationships/image" Target="../media/image196.wmf"/><Relationship Id="rId27" Type="http://schemas.openxmlformats.org/officeDocument/2006/relationships/oleObject" Target="../embeddings/oleObject114.bin"/></Relationships>
</file>

<file path=ppt/slides/_rels/slide34.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8" Type="http://schemas.openxmlformats.org/officeDocument/2006/relationships/image" Target="../media/image207.png"/><Relationship Id="rId13" Type="http://schemas.openxmlformats.org/officeDocument/2006/relationships/image" Target="../media/image210.png"/><Relationship Id="rId3" Type="http://schemas.openxmlformats.org/officeDocument/2006/relationships/notesSlide" Target="../notesSlides/notesSlide33.xml"/><Relationship Id="rId7" Type="http://schemas.openxmlformats.org/officeDocument/2006/relationships/image" Target="../media/image206.png"/><Relationship Id="rId12" Type="http://schemas.openxmlformats.org/officeDocument/2006/relationships/image" Target="../media/image203.wmf"/><Relationship Id="rId2" Type="http://schemas.openxmlformats.org/officeDocument/2006/relationships/slideLayout" Target="../slideLayouts/slideLayout14.xml"/><Relationship Id="rId1" Type="http://schemas.openxmlformats.org/officeDocument/2006/relationships/vmlDrawing" Target="../drawings/vmlDrawing23.vml"/><Relationship Id="rId6" Type="http://schemas.openxmlformats.org/officeDocument/2006/relationships/image" Target="../media/image205.png"/><Relationship Id="rId11" Type="http://schemas.openxmlformats.org/officeDocument/2006/relationships/oleObject" Target="../embeddings/oleObject116.bin"/><Relationship Id="rId5" Type="http://schemas.openxmlformats.org/officeDocument/2006/relationships/image" Target="../media/image202.wmf"/><Relationship Id="rId15" Type="http://schemas.openxmlformats.org/officeDocument/2006/relationships/image" Target="../media/image204.wmf"/><Relationship Id="rId10" Type="http://schemas.openxmlformats.org/officeDocument/2006/relationships/image" Target="../media/image209.png"/><Relationship Id="rId4" Type="http://schemas.openxmlformats.org/officeDocument/2006/relationships/oleObject" Target="../embeddings/oleObject115.bin"/><Relationship Id="rId9" Type="http://schemas.openxmlformats.org/officeDocument/2006/relationships/image" Target="../media/image208.png"/><Relationship Id="rId14" Type="http://schemas.openxmlformats.org/officeDocument/2006/relationships/oleObject" Target="../embeddings/oleObject117.bin"/></Relationships>
</file>

<file path=ppt/slides/_rels/slide36.xml.rels><?xml version="1.0" encoding="UTF-8" standalone="yes"?>
<Relationships xmlns="http://schemas.openxmlformats.org/package/2006/relationships"><Relationship Id="rId8" Type="http://schemas.openxmlformats.org/officeDocument/2006/relationships/image" Target="../media/image212.png"/><Relationship Id="rId3" Type="http://schemas.openxmlformats.org/officeDocument/2006/relationships/notesSlide" Target="../notesSlides/notesSlide34.xml"/><Relationship Id="rId7" Type="http://schemas.openxmlformats.org/officeDocument/2006/relationships/image" Target="../media/image211.png"/><Relationship Id="rId2" Type="http://schemas.openxmlformats.org/officeDocument/2006/relationships/slideLayout" Target="../slideLayouts/slideLayout14.xml"/><Relationship Id="rId1" Type="http://schemas.openxmlformats.org/officeDocument/2006/relationships/vmlDrawing" Target="../drawings/vmlDrawing24.vml"/><Relationship Id="rId6" Type="http://schemas.openxmlformats.org/officeDocument/2006/relationships/image" Target="../media/image205.png"/><Relationship Id="rId5" Type="http://schemas.openxmlformats.org/officeDocument/2006/relationships/image" Target="../media/image202.wmf"/><Relationship Id="rId4" Type="http://schemas.openxmlformats.org/officeDocument/2006/relationships/oleObject" Target="../embeddings/oleObject118.bin"/><Relationship Id="rId9" Type="http://schemas.openxmlformats.org/officeDocument/2006/relationships/image" Target="../media/image213.png"/></Relationships>
</file>

<file path=ppt/slides/_rels/slide37.xml.rels><?xml version="1.0" encoding="UTF-8" standalone="yes"?>
<Relationships xmlns="http://schemas.openxmlformats.org/package/2006/relationships"><Relationship Id="rId8" Type="http://schemas.openxmlformats.org/officeDocument/2006/relationships/image" Target="../media/image215.wmf"/><Relationship Id="rId13" Type="http://schemas.openxmlformats.org/officeDocument/2006/relationships/oleObject" Target="../embeddings/oleObject122.bin"/><Relationship Id="rId3" Type="http://schemas.openxmlformats.org/officeDocument/2006/relationships/notesSlide" Target="../notesSlides/notesSlide35.xml"/><Relationship Id="rId7" Type="http://schemas.openxmlformats.org/officeDocument/2006/relationships/oleObject" Target="../embeddings/oleObject120.bin"/><Relationship Id="rId12" Type="http://schemas.openxmlformats.org/officeDocument/2006/relationships/image" Target="../media/image216.wmf"/><Relationship Id="rId2" Type="http://schemas.openxmlformats.org/officeDocument/2006/relationships/slideLayout" Target="../slideLayouts/slideLayout14.xml"/><Relationship Id="rId1" Type="http://schemas.openxmlformats.org/officeDocument/2006/relationships/vmlDrawing" Target="../drawings/vmlDrawing25.vml"/><Relationship Id="rId6" Type="http://schemas.openxmlformats.org/officeDocument/2006/relationships/image" Target="../media/image214.wmf"/><Relationship Id="rId11" Type="http://schemas.openxmlformats.org/officeDocument/2006/relationships/oleObject" Target="../embeddings/oleObject121.bin"/><Relationship Id="rId5" Type="http://schemas.openxmlformats.org/officeDocument/2006/relationships/oleObject" Target="../embeddings/oleObject119.bin"/><Relationship Id="rId10" Type="http://schemas.openxmlformats.org/officeDocument/2006/relationships/image" Target="../media/image220.png"/><Relationship Id="rId4" Type="http://schemas.openxmlformats.org/officeDocument/2006/relationships/image" Target="../media/image218.png"/><Relationship Id="rId9" Type="http://schemas.openxmlformats.org/officeDocument/2006/relationships/image" Target="../media/image219.png"/><Relationship Id="rId14" Type="http://schemas.openxmlformats.org/officeDocument/2006/relationships/image" Target="../media/image217.emf"/></Relationships>
</file>

<file path=ppt/slides/_rels/slide38.xml.rels><?xml version="1.0" encoding="UTF-8" standalone="yes"?>
<Relationships xmlns="http://schemas.openxmlformats.org/package/2006/relationships"><Relationship Id="rId8" Type="http://schemas.openxmlformats.org/officeDocument/2006/relationships/image" Target="../media/image222.wmf"/><Relationship Id="rId13" Type="http://schemas.openxmlformats.org/officeDocument/2006/relationships/oleObject" Target="../embeddings/oleObject127.bin"/><Relationship Id="rId3" Type="http://schemas.openxmlformats.org/officeDocument/2006/relationships/notesSlide" Target="../notesSlides/notesSlide36.xml"/><Relationship Id="rId7" Type="http://schemas.openxmlformats.org/officeDocument/2006/relationships/oleObject" Target="../embeddings/oleObject124.bin"/><Relationship Id="rId12" Type="http://schemas.openxmlformats.org/officeDocument/2006/relationships/image" Target="../media/image224.wmf"/><Relationship Id="rId2" Type="http://schemas.openxmlformats.org/officeDocument/2006/relationships/slideLayout" Target="../slideLayouts/slideLayout14.xml"/><Relationship Id="rId1" Type="http://schemas.openxmlformats.org/officeDocument/2006/relationships/vmlDrawing" Target="../drawings/vmlDrawing26.vml"/><Relationship Id="rId6" Type="http://schemas.openxmlformats.org/officeDocument/2006/relationships/image" Target="../media/image226.png"/><Relationship Id="rId11" Type="http://schemas.openxmlformats.org/officeDocument/2006/relationships/oleObject" Target="../embeddings/oleObject126.bin"/><Relationship Id="rId5" Type="http://schemas.openxmlformats.org/officeDocument/2006/relationships/image" Target="../media/image221.wmf"/><Relationship Id="rId10" Type="http://schemas.openxmlformats.org/officeDocument/2006/relationships/image" Target="../media/image223.wmf"/><Relationship Id="rId4" Type="http://schemas.openxmlformats.org/officeDocument/2006/relationships/oleObject" Target="../embeddings/oleObject123.bin"/><Relationship Id="rId9" Type="http://schemas.openxmlformats.org/officeDocument/2006/relationships/oleObject" Target="../embeddings/oleObject125.bin"/><Relationship Id="rId14" Type="http://schemas.openxmlformats.org/officeDocument/2006/relationships/image" Target="../media/image225.wmf"/></Relationships>
</file>

<file path=ppt/slides/_rels/slide39.xml.rels><?xml version="1.0" encoding="UTF-8" standalone="yes"?>
<Relationships xmlns="http://schemas.openxmlformats.org/package/2006/relationships"><Relationship Id="rId8" Type="http://schemas.openxmlformats.org/officeDocument/2006/relationships/image" Target="../media/image228.wmf"/><Relationship Id="rId3" Type="http://schemas.openxmlformats.org/officeDocument/2006/relationships/notesSlide" Target="../notesSlides/notesSlide37.xml"/><Relationship Id="rId7" Type="http://schemas.openxmlformats.org/officeDocument/2006/relationships/oleObject" Target="../embeddings/oleObject129.bin"/><Relationship Id="rId2" Type="http://schemas.openxmlformats.org/officeDocument/2006/relationships/slideLayout" Target="../slideLayouts/slideLayout14.xml"/><Relationship Id="rId1" Type="http://schemas.openxmlformats.org/officeDocument/2006/relationships/vmlDrawing" Target="../drawings/vmlDrawing27.vml"/><Relationship Id="rId6" Type="http://schemas.openxmlformats.org/officeDocument/2006/relationships/image" Target="../media/image227.wmf"/><Relationship Id="rId5" Type="http://schemas.openxmlformats.org/officeDocument/2006/relationships/oleObject" Target="../embeddings/oleObject128.bin"/><Relationship Id="rId4" Type="http://schemas.openxmlformats.org/officeDocument/2006/relationships/image" Target="../media/image229.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9.wmf"/><Relationship Id="rId18" Type="http://schemas.openxmlformats.org/officeDocument/2006/relationships/oleObject" Target="../embeddings/oleObject4.bin"/><Relationship Id="rId3" Type="http://schemas.openxmlformats.org/officeDocument/2006/relationships/notesSlide" Target="../notesSlides/notesSlide2.xml"/><Relationship Id="rId21" Type="http://schemas.openxmlformats.org/officeDocument/2006/relationships/image" Target="../media/image13.wmf"/><Relationship Id="rId7" Type="http://schemas.openxmlformats.org/officeDocument/2006/relationships/image" Target="../media/image16.png"/><Relationship Id="rId12" Type="http://schemas.openxmlformats.org/officeDocument/2006/relationships/oleObject" Target="../embeddings/oleObject1.bin"/><Relationship Id="rId17" Type="http://schemas.openxmlformats.org/officeDocument/2006/relationships/image" Target="../media/image11.wmf"/><Relationship Id="rId2" Type="http://schemas.openxmlformats.org/officeDocument/2006/relationships/slideLayout" Target="../slideLayouts/slideLayout14.xml"/><Relationship Id="rId16" Type="http://schemas.openxmlformats.org/officeDocument/2006/relationships/oleObject" Target="../embeddings/oleObject3.bin"/><Relationship Id="rId20" Type="http://schemas.openxmlformats.org/officeDocument/2006/relationships/oleObject" Target="../embeddings/oleObject5.bin"/><Relationship Id="rId1" Type="http://schemas.openxmlformats.org/officeDocument/2006/relationships/vmlDrawing" Target="../drawings/vmlDrawing1.v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10.wmf"/><Relationship Id="rId10" Type="http://schemas.openxmlformats.org/officeDocument/2006/relationships/image" Target="../media/image19.png"/><Relationship Id="rId19" Type="http://schemas.openxmlformats.org/officeDocument/2006/relationships/image" Target="../media/image12.wmf"/><Relationship Id="rId4" Type="http://schemas.openxmlformats.org/officeDocument/2006/relationships/image" Target="../media/image8.png"/><Relationship Id="rId9" Type="http://schemas.openxmlformats.org/officeDocument/2006/relationships/image" Target="../media/image18.png"/><Relationship Id="rId1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8" Type="http://schemas.openxmlformats.org/officeDocument/2006/relationships/image" Target="../media/image232.png"/><Relationship Id="rId3" Type="http://schemas.openxmlformats.org/officeDocument/2006/relationships/notesSlide" Target="../notesSlides/notesSlide38.xml"/><Relationship Id="rId7" Type="http://schemas.openxmlformats.org/officeDocument/2006/relationships/image" Target="../media/image231.wmf"/><Relationship Id="rId2" Type="http://schemas.openxmlformats.org/officeDocument/2006/relationships/slideLayout" Target="../slideLayouts/slideLayout14.xml"/><Relationship Id="rId1" Type="http://schemas.openxmlformats.org/officeDocument/2006/relationships/vmlDrawing" Target="../drawings/vmlDrawing28.vml"/><Relationship Id="rId6" Type="http://schemas.openxmlformats.org/officeDocument/2006/relationships/oleObject" Target="../embeddings/oleObject131.bin"/><Relationship Id="rId5" Type="http://schemas.openxmlformats.org/officeDocument/2006/relationships/image" Target="../media/image230.wmf"/><Relationship Id="rId4" Type="http://schemas.openxmlformats.org/officeDocument/2006/relationships/oleObject" Target="../embeddings/oleObject130.bin"/><Relationship Id="rId9" Type="http://schemas.openxmlformats.org/officeDocument/2006/relationships/image" Target="../media/image233.png"/></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134.bin"/><Relationship Id="rId13" Type="http://schemas.openxmlformats.org/officeDocument/2006/relationships/image" Target="../media/image239.png"/><Relationship Id="rId3" Type="http://schemas.openxmlformats.org/officeDocument/2006/relationships/notesSlide" Target="../notesSlides/notesSlide39.xml"/><Relationship Id="rId7" Type="http://schemas.openxmlformats.org/officeDocument/2006/relationships/image" Target="../media/image235.wmf"/><Relationship Id="rId12" Type="http://schemas.openxmlformats.org/officeDocument/2006/relationships/image" Target="../media/image238.png"/><Relationship Id="rId2" Type="http://schemas.openxmlformats.org/officeDocument/2006/relationships/slideLayout" Target="../slideLayouts/slideLayout14.xml"/><Relationship Id="rId1" Type="http://schemas.openxmlformats.org/officeDocument/2006/relationships/vmlDrawing" Target="../drawings/vmlDrawing29.vml"/><Relationship Id="rId6" Type="http://schemas.openxmlformats.org/officeDocument/2006/relationships/oleObject" Target="../embeddings/oleObject133.bin"/><Relationship Id="rId11" Type="http://schemas.openxmlformats.org/officeDocument/2006/relationships/image" Target="../media/image237.wmf"/><Relationship Id="rId5" Type="http://schemas.openxmlformats.org/officeDocument/2006/relationships/image" Target="../media/image234.wmf"/><Relationship Id="rId15" Type="http://schemas.openxmlformats.org/officeDocument/2006/relationships/image" Target="../media/image241.png"/><Relationship Id="rId10" Type="http://schemas.openxmlformats.org/officeDocument/2006/relationships/oleObject" Target="../embeddings/oleObject135.bin"/><Relationship Id="rId4" Type="http://schemas.openxmlformats.org/officeDocument/2006/relationships/oleObject" Target="../embeddings/oleObject132.bin"/><Relationship Id="rId9" Type="http://schemas.openxmlformats.org/officeDocument/2006/relationships/image" Target="../media/image236.wmf"/><Relationship Id="rId14" Type="http://schemas.openxmlformats.org/officeDocument/2006/relationships/image" Target="../media/image240.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4.xml"/><Relationship Id="rId1" Type="http://schemas.openxmlformats.org/officeDocument/2006/relationships/vmlDrawing" Target="../drawings/vmlDrawing30.vml"/><Relationship Id="rId6" Type="http://schemas.openxmlformats.org/officeDocument/2006/relationships/image" Target="../media/image243.png"/><Relationship Id="rId5" Type="http://schemas.openxmlformats.org/officeDocument/2006/relationships/image" Target="../media/image242.wmf"/><Relationship Id="rId4" Type="http://schemas.openxmlformats.org/officeDocument/2006/relationships/oleObject" Target="../embeddings/oleObject136.bin"/></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3.xml"/><Relationship Id="rId7" Type="http://schemas.openxmlformats.org/officeDocument/2006/relationships/image" Target="../media/image23.png"/><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22.png"/><Relationship Id="rId5" Type="http://schemas.openxmlformats.org/officeDocument/2006/relationships/image" Target="../media/image21.wmf"/><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6.wmf"/><Relationship Id="rId3" Type="http://schemas.openxmlformats.org/officeDocument/2006/relationships/notesSlide" Target="../notesSlides/notesSlide5.xml"/><Relationship Id="rId7" Type="http://schemas.openxmlformats.org/officeDocument/2006/relationships/image" Target="../media/image30.png"/><Relationship Id="rId12" Type="http://schemas.openxmlformats.org/officeDocument/2006/relationships/oleObject" Target="../embeddings/oleObject7.bin"/><Relationship Id="rId2" Type="http://schemas.openxmlformats.org/officeDocument/2006/relationships/slideLayout" Target="../slideLayouts/slideLayout14.xml"/><Relationship Id="rId16" Type="http://schemas.openxmlformats.org/officeDocument/2006/relationships/image" Target="../media/image37.png"/><Relationship Id="rId1" Type="http://schemas.openxmlformats.org/officeDocument/2006/relationships/vmlDrawing" Target="../drawings/vmlDrawing3.v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6.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normAutofit fontScale="90000"/>
          </a:bodyPr>
          <a:lstStyle/>
          <a:p>
            <a:r>
              <a:rPr lang="en-GB" dirty="0"/>
              <a:t>3.4 Adding and subtracting within one whole</a:t>
            </a:r>
            <a:endParaRPr lang="en-US" altLang="en-US" dirty="0"/>
          </a:p>
        </p:txBody>
      </p:sp>
      <p:sp>
        <p:nvSpPr>
          <p:cNvPr id="12291" name="Rectangle 47"/>
          <p:cNvSpPr>
            <a:spLocks noGrp="1" noChangeArrowheads="1"/>
          </p:cNvSpPr>
          <p:nvPr>
            <p:ph type="subTitle" idx="1"/>
          </p:nvPr>
        </p:nvSpPr>
        <p:spPr/>
        <p:txBody>
          <a:bodyPr/>
          <a:lstStyle/>
          <a:p>
            <a:pPr>
              <a:buNone/>
            </a:pPr>
            <a:r>
              <a:rPr lang="en-US" altLang="en-US" dirty="0"/>
              <a:t>Representations | Year 3</a:t>
            </a:r>
          </a:p>
        </p:txBody>
      </p:sp>
      <p:sp>
        <p:nvSpPr>
          <p:cNvPr id="8" name="Text Placeholder 7"/>
          <p:cNvSpPr>
            <a:spLocks noGrp="1"/>
          </p:cNvSpPr>
          <p:nvPr>
            <p:ph type="body" sz="quarter" idx="11"/>
          </p:nvPr>
        </p:nvSpPr>
        <p:spPr/>
        <p:txBody>
          <a:bodyPr/>
          <a:lstStyle/>
          <a:p>
            <a:pPr marL="0" indent="0">
              <a:buNone/>
            </a:pPr>
            <a:r>
              <a:rPr lang="en-GB" dirty="0"/>
              <a:t>Fractions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B8336CB4-24C4-4E42-B529-52BC7DC7F9D8}"/>
              </a:ext>
            </a:extLst>
          </p:cNvPr>
          <p:cNvSpPr txBox="1"/>
          <p:nvPr/>
        </p:nvSpPr>
        <p:spPr>
          <a:xfrm>
            <a:off x="-1" y="1075505"/>
            <a:ext cx="9144000" cy="461665"/>
          </a:xfrm>
          <a:prstGeom prst="rect">
            <a:avLst/>
          </a:prstGeom>
          <a:noFill/>
        </p:spPr>
        <p:txBody>
          <a:bodyPr wrap="square" rtlCol="0">
            <a:spAutoFit/>
          </a:bodyPr>
          <a:lstStyle/>
          <a:p>
            <a:pPr algn="ctr"/>
            <a:r>
              <a:rPr lang="en-GB" sz="2400" dirty="0">
                <a:latin typeface="Myriad Pro" panose="020B0503030403020204" pitchFamily="34" charset="0"/>
              </a:rPr>
              <a:t>Method 1 </a:t>
            </a:r>
            <a:r>
              <a:rPr lang="en-GB" sz="2400" dirty="0">
                <a:latin typeface="Myriad Pro" panose="020B0503030403020204" pitchFamily="34" charset="0"/>
                <a:ea typeface="Times New Roman" panose="02020603050405020304" pitchFamily="18" charset="0"/>
                <a:cs typeface="Times New Roman" panose="02020603050405020304" pitchFamily="18" charset="0"/>
              </a:rPr>
              <a:t>– using a diagram</a:t>
            </a:r>
            <a:endParaRPr lang="en-GB" sz="2400" dirty="0">
              <a:latin typeface="Myriad Pro" panose="020B0503030403020204" pitchFamily="34" charset="0"/>
            </a:endParaRPr>
          </a:p>
        </p:txBody>
      </p:sp>
      <p:pic>
        <p:nvPicPr>
          <p:cNvPr id="6" name="Picture 5">
            <a:extLst>
              <a:ext uri="{FF2B5EF4-FFF2-40B4-BE49-F238E27FC236}">
                <a16:creationId xmlns:a16="http://schemas.microsoft.com/office/drawing/2014/main" id="{A6331B02-DB61-4BCE-A4DB-C60166D9D30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3455" y="2412767"/>
            <a:ext cx="7917090" cy="1858298"/>
          </a:xfrm>
          <a:prstGeom prst="rect">
            <a:avLst/>
          </a:prstGeom>
        </p:spPr>
      </p:pic>
      <p:pic>
        <p:nvPicPr>
          <p:cNvPr id="8" name="Picture 7">
            <a:extLst>
              <a:ext uri="{FF2B5EF4-FFF2-40B4-BE49-F238E27FC236}">
                <a16:creationId xmlns:a16="http://schemas.microsoft.com/office/drawing/2014/main" id="{1AAA0974-C0C9-4606-911A-3606383E7F1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3456" y="3343275"/>
            <a:ext cx="2653620" cy="872976"/>
          </a:xfrm>
          <a:prstGeom prst="rect">
            <a:avLst/>
          </a:prstGeom>
        </p:spPr>
      </p:pic>
      <p:pic>
        <p:nvPicPr>
          <p:cNvPr id="21" name="Picture 20">
            <a:extLst>
              <a:ext uri="{FF2B5EF4-FFF2-40B4-BE49-F238E27FC236}">
                <a16:creationId xmlns:a16="http://schemas.microsoft.com/office/drawing/2014/main" id="{FF865122-159A-40EA-9F39-C37F9967425E}"/>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267076" y="3341916"/>
            <a:ext cx="3505198" cy="872976"/>
          </a:xfrm>
          <a:prstGeom prst="rect">
            <a:avLst/>
          </a:prstGeom>
        </p:spPr>
      </p:pic>
      <p:sp>
        <p:nvSpPr>
          <p:cNvPr id="12" name="Text Placeholder 1">
            <a:extLst>
              <a:ext uri="{FF2B5EF4-FFF2-40B4-BE49-F238E27FC236}">
                <a16:creationId xmlns:a16="http://schemas.microsoft.com/office/drawing/2014/main" id="{3408FFFF-D62D-4918-A198-648F2572D882}"/>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3.4 Add and subtract within one whole</a:t>
            </a:r>
            <a:endParaRPr lang="en-US" dirty="0">
              <a:solidFill>
                <a:srgbClr val="3875A1"/>
              </a:solidFill>
            </a:endParaRPr>
          </a:p>
        </p:txBody>
      </p:sp>
      <p:sp>
        <p:nvSpPr>
          <p:cNvPr id="13" name="Text Placeholder 1">
            <a:extLst>
              <a:ext uri="{FF2B5EF4-FFF2-40B4-BE49-F238E27FC236}">
                <a16:creationId xmlns:a16="http://schemas.microsoft.com/office/drawing/2014/main" id="{AC6D9136-DFB1-4B5D-8398-2B38B120A031}"/>
              </a:ext>
            </a:extLst>
          </p:cNvPr>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1:10</a:t>
            </a:r>
          </a:p>
        </p:txBody>
      </p:sp>
    </p:spTree>
    <p:extLst>
      <p:ext uri="{BB962C8B-B14F-4D97-AF65-F5344CB8AC3E}">
        <p14:creationId xmlns:p14="http://schemas.microsoft.com/office/powerpoint/2010/main" val="126281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B8336CB4-24C4-4E42-B529-52BC7DC7F9D8}"/>
              </a:ext>
            </a:extLst>
          </p:cNvPr>
          <p:cNvSpPr txBox="1"/>
          <p:nvPr/>
        </p:nvSpPr>
        <p:spPr>
          <a:xfrm>
            <a:off x="-1" y="1075505"/>
            <a:ext cx="9144000" cy="461665"/>
          </a:xfrm>
          <a:prstGeom prst="rect">
            <a:avLst/>
          </a:prstGeom>
          <a:noFill/>
        </p:spPr>
        <p:txBody>
          <a:bodyPr wrap="square" rtlCol="0">
            <a:spAutoFit/>
          </a:bodyPr>
          <a:lstStyle/>
          <a:p>
            <a:pPr algn="ctr"/>
            <a:r>
              <a:rPr lang="en-GB" sz="2400" dirty="0">
                <a:latin typeface="Myriad Pro" panose="020B0503030403020204" pitchFamily="34" charset="0"/>
              </a:rPr>
              <a:t>Method 2 </a:t>
            </a:r>
            <a:r>
              <a:rPr lang="en-GB" sz="2400" dirty="0">
                <a:latin typeface="Myriad Pro" panose="020B0503030403020204" pitchFamily="34" charset="0"/>
                <a:ea typeface="Times New Roman" panose="02020603050405020304" pitchFamily="18" charset="0"/>
                <a:cs typeface="Times New Roman" panose="02020603050405020304" pitchFamily="18" charset="0"/>
              </a:rPr>
              <a:t>– using a number line</a:t>
            </a:r>
            <a:endParaRPr lang="en-GB" sz="2400" dirty="0">
              <a:latin typeface="Myriad Pro" panose="020B0503030403020204" pitchFamily="34" charset="0"/>
            </a:endParaRPr>
          </a:p>
        </p:txBody>
      </p:sp>
      <p:pic>
        <p:nvPicPr>
          <p:cNvPr id="4" name="Picture 3">
            <a:extLst>
              <a:ext uri="{FF2B5EF4-FFF2-40B4-BE49-F238E27FC236}">
                <a16:creationId xmlns:a16="http://schemas.microsoft.com/office/drawing/2014/main" id="{11281572-0C94-48DA-BEAB-9763987BF93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8277" y="2898690"/>
            <a:ext cx="7907446" cy="1060620"/>
          </a:xfrm>
          <a:prstGeom prst="rect">
            <a:avLst/>
          </a:prstGeom>
        </p:spPr>
      </p:pic>
      <p:sp>
        <p:nvSpPr>
          <p:cNvPr id="16" name="Oval 15">
            <a:extLst>
              <a:ext uri="{FF2B5EF4-FFF2-40B4-BE49-F238E27FC236}">
                <a16:creationId xmlns:a16="http://schemas.microsoft.com/office/drawing/2014/main" id="{FA313616-3D3C-4DD8-B537-D81D7C8A7698}"/>
              </a:ext>
            </a:extLst>
          </p:cNvPr>
          <p:cNvSpPr/>
          <p:nvPr/>
        </p:nvSpPr>
        <p:spPr>
          <a:xfrm>
            <a:off x="5945699" y="3178444"/>
            <a:ext cx="707345" cy="707345"/>
          </a:xfrm>
          <a:prstGeom prst="ellipse">
            <a:avLst/>
          </a:prstGeom>
          <a:noFill/>
          <a:ln w="28575">
            <a:solidFill>
              <a:srgbClr val="046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29C59525-D75F-46AD-B26E-C8352B85C37B}"/>
              </a:ext>
            </a:extLst>
          </p:cNvPr>
          <p:cNvSpPr/>
          <p:nvPr/>
        </p:nvSpPr>
        <p:spPr>
          <a:xfrm>
            <a:off x="3133728" y="3178445"/>
            <a:ext cx="707345" cy="707345"/>
          </a:xfrm>
          <a:prstGeom prst="ellipse">
            <a:avLst/>
          </a:prstGeom>
          <a:noFill/>
          <a:ln w="28575">
            <a:solidFill>
              <a:srgbClr val="046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C122A426-EDD4-4EB9-BF8C-BFDB987BF09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8277" y="2336800"/>
            <a:ext cx="7907446" cy="561890"/>
          </a:xfrm>
          <a:prstGeom prst="rect">
            <a:avLst/>
          </a:prstGeom>
        </p:spPr>
      </p:pic>
      <p:pic>
        <p:nvPicPr>
          <p:cNvPr id="24" name="Picture 23">
            <a:extLst>
              <a:ext uri="{FF2B5EF4-FFF2-40B4-BE49-F238E27FC236}">
                <a16:creationId xmlns:a16="http://schemas.microsoft.com/office/drawing/2014/main" id="{2C3A7E63-8039-4681-9281-222EB0681B14}"/>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18277" y="1692361"/>
            <a:ext cx="7907446" cy="644439"/>
          </a:xfrm>
          <a:prstGeom prst="rect">
            <a:avLst/>
          </a:prstGeom>
        </p:spPr>
      </p:pic>
      <p:sp>
        <p:nvSpPr>
          <p:cNvPr id="15" name="Text Placeholder 1">
            <a:extLst>
              <a:ext uri="{FF2B5EF4-FFF2-40B4-BE49-F238E27FC236}">
                <a16:creationId xmlns:a16="http://schemas.microsoft.com/office/drawing/2014/main" id="{477A2C5B-2FFB-45AF-A22C-1072152068D3}"/>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3.4 Add and subtract within one whole</a:t>
            </a:r>
            <a:endParaRPr lang="en-US" dirty="0">
              <a:solidFill>
                <a:srgbClr val="3875A1"/>
              </a:solidFill>
            </a:endParaRPr>
          </a:p>
        </p:txBody>
      </p:sp>
      <p:sp>
        <p:nvSpPr>
          <p:cNvPr id="17" name="Text Placeholder 1">
            <a:extLst>
              <a:ext uri="{FF2B5EF4-FFF2-40B4-BE49-F238E27FC236}">
                <a16:creationId xmlns:a16="http://schemas.microsoft.com/office/drawing/2014/main" id="{567924F3-3E82-4023-979C-EAAC1A10D652}"/>
              </a:ext>
            </a:extLst>
          </p:cNvPr>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1:10</a:t>
            </a:r>
          </a:p>
        </p:txBody>
      </p:sp>
    </p:spTree>
    <p:extLst>
      <p:ext uri="{BB962C8B-B14F-4D97-AF65-F5344CB8AC3E}">
        <p14:creationId xmlns:p14="http://schemas.microsoft.com/office/powerpoint/2010/main" val="372814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2000"/>
                                        <p:tgtEl>
                                          <p:spTgt spid="22"/>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a:extLst>
              <a:ext uri="{FF2B5EF4-FFF2-40B4-BE49-F238E27FC236}">
                <a16:creationId xmlns:a16="http://schemas.microsoft.com/office/drawing/2014/main" id="{9F93412E-C9BA-436E-941C-005E44FBB5AD}"/>
              </a:ext>
            </a:extLst>
          </p:cNvPr>
          <p:cNvGraphicFramePr>
            <a:graphicFrameLocks noChangeAspect="1"/>
          </p:cNvGraphicFramePr>
          <p:nvPr/>
        </p:nvGraphicFramePr>
        <p:xfrm>
          <a:off x="641350" y="1044802"/>
          <a:ext cx="7861300" cy="558800"/>
        </p:xfrm>
        <a:graphic>
          <a:graphicData uri="http://schemas.openxmlformats.org/presentationml/2006/ole">
            <mc:AlternateContent xmlns:mc="http://schemas.openxmlformats.org/markup-compatibility/2006">
              <mc:Choice xmlns:v="urn:schemas-microsoft-com:vml" Requires="v">
                <p:oleObj spid="_x0000_s56616" name="Equation" r:id="rId4" imgW="7860960" imgH="558720" progId="Equation.DSMT4">
                  <p:embed/>
                </p:oleObj>
              </mc:Choice>
              <mc:Fallback>
                <p:oleObj name="Equation" r:id="rId4" imgW="7860960" imgH="558720" progId="Equation.DSMT4">
                  <p:embed/>
                  <p:pic>
                    <p:nvPicPr>
                      <p:cNvPr id="18" name="Object 17">
                        <a:extLst>
                          <a:ext uri="{FF2B5EF4-FFF2-40B4-BE49-F238E27FC236}">
                            <a16:creationId xmlns:a16="http://schemas.microsoft.com/office/drawing/2014/main" id="{9F93412E-C9BA-436E-941C-005E44FBB5AD}"/>
                          </a:ext>
                        </a:extLst>
                      </p:cNvPr>
                      <p:cNvPicPr/>
                      <p:nvPr/>
                    </p:nvPicPr>
                    <p:blipFill>
                      <a:blip r:embed="rId5"/>
                      <a:stretch>
                        <a:fillRect/>
                      </a:stretch>
                    </p:blipFill>
                    <p:spPr>
                      <a:xfrm>
                        <a:off x="641350" y="1044802"/>
                        <a:ext cx="7861300" cy="558800"/>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99C6D718-1D5D-4480-9192-85B4063CFD6A}"/>
              </a:ext>
            </a:extLst>
          </p:cNvPr>
          <p:cNvSpPr/>
          <p:nvPr/>
        </p:nvSpPr>
        <p:spPr>
          <a:xfrm>
            <a:off x="330200" y="986746"/>
            <a:ext cx="8291286" cy="798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B8336CB4-24C4-4E42-B529-52BC7DC7F9D8}"/>
              </a:ext>
            </a:extLst>
          </p:cNvPr>
          <p:cNvSpPr txBox="1"/>
          <p:nvPr/>
        </p:nvSpPr>
        <p:spPr>
          <a:xfrm>
            <a:off x="-1" y="1075505"/>
            <a:ext cx="9144000" cy="461665"/>
          </a:xfrm>
          <a:prstGeom prst="rect">
            <a:avLst/>
          </a:prstGeom>
          <a:noFill/>
        </p:spPr>
        <p:txBody>
          <a:bodyPr wrap="square" rtlCol="0">
            <a:spAutoFit/>
          </a:bodyPr>
          <a:lstStyle/>
          <a:p>
            <a:pPr algn="ctr"/>
            <a:r>
              <a:rPr lang="en-GB" sz="2400" dirty="0">
                <a:latin typeface="Myriad Pro" panose="020B0503030403020204" pitchFamily="34" charset="0"/>
              </a:rPr>
              <a:t>Method 3 </a:t>
            </a:r>
            <a:r>
              <a:rPr lang="en-GB" sz="2400" dirty="0">
                <a:latin typeface="Myriad Pro" panose="020B0503030403020204" pitchFamily="34" charset="0"/>
                <a:ea typeface="Times New Roman" panose="02020603050405020304" pitchFamily="18" charset="0"/>
                <a:cs typeface="Times New Roman" panose="02020603050405020304" pitchFamily="18" charset="0"/>
              </a:rPr>
              <a:t>– verbal reasoning</a:t>
            </a:r>
            <a:endParaRPr lang="en-GB" sz="2400" dirty="0">
              <a:latin typeface="Myriad Pro" panose="020B0503030403020204" pitchFamily="34" charset="0"/>
            </a:endParaRPr>
          </a:p>
        </p:txBody>
      </p:sp>
      <p:graphicFrame>
        <p:nvGraphicFramePr>
          <p:cNvPr id="12" name="Object 11">
            <a:extLst>
              <a:ext uri="{FF2B5EF4-FFF2-40B4-BE49-F238E27FC236}">
                <a16:creationId xmlns:a16="http://schemas.microsoft.com/office/drawing/2014/main" id="{71A398C1-7399-48E1-B786-12BBB557D776}"/>
              </a:ext>
            </a:extLst>
          </p:cNvPr>
          <p:cNvGraphicFramePr>
            <a:graphicFrameLocks noChangeAspect="1"/>
          </p:cNvGraphicFramePr>
          <p:nvPr>
            <p:extLst>
              <p:ext uri="{D42A27DB-BD31-4B8C-83A1-F6EECF244321}">
                <p14:modId xmlns:p14="http://schemas.microsoft.com/office/powerpoint/2010/main" val="1544421101"/>
              </p:ext>
            </p:extLst>
          </p:nvPr>
        </p:nvGraphicFramePr>
        <p:xfrm>
          <a:off x="3651250" y="2335213"/>
          <a:ext cx="1841500" cy="558800"/>
        </p:xfrm>
        <a:graphic>
          <a:graphicData uri="http://schemas.openxmlformats.org/presentationml/2006/ole">
            <mc:AlternateContent xmlns:mc="http://schemas.openxmlformats.org/markup-compatibility/2006">
              <mc:Choice xmlns:v="urn:schemas-microsoft-com:vml" Requires="v">
                <p:oleObj spid="_x0000_s56617" name="Equation" r:id="rId6" imgW="1841400" imgH="558720" progId="Equation.DSMT4">
                  <p:embed/>
                </p:oleObj>
              </mc:Choice>
              <mc:Fallback>
                <p:oleObj name="Equation" r:id="rId6" imgW="1841400" imgH="558720" progId="Equation.DSMT4">
                  <p:embed/>
                  <p:pic>
                    <p:nvPicPr>
                      <p:cNvPr id="45" name="Object 44">
                        <a:extLst>
                          <a:ext uri="{FF2B5EF4-FFF2-40B4-BE49-F238E27FC236}">
                            <a16:creationId xmlns:a16="http://schemas.microsoft.com/office/drawing/2014/main" id="{5147E214-452A-49C7-9611-60C16B4EEEB1}"/>
                          </a:ext>
                        </a:extLst>
                      </p:cNvPr>
                      <p:cNvPicPr/>
                      <p:nvPr/>
                    </p:nvPicPr>
                    <p:blipFill>
                      <a:blip r:embed="rId7"/>
                      <a:stretch>
                        <a:fillRect/>
                      </a:stretch>
                    </p:blipFill>
                    <p:spPr>
                      <a:xfrm>
                        <a:off x="3651250" y="2335213"/>
                        <a:ext cx="1841500" cy="5588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35830334-27FD-4502-90EE-A719113F75EC}"/>
              </a:ext>
            </a:extLst>
          </p:cNvPr>
          <p:cNvGraphicFramePr>
            <a:graphicFrameLocks noChangeAspect="1"/>
          </p:cNvGraphicFramePr>
          <p:nvPr>
            <p:extLst>
              <p:ext uri="{D42A27DB-BD31-4B8C-83A1-F6EECF244321}">
                <p14:modId xmlns:p14="http://schemas.microsoft.com/office/powerpoint/2010/main" val="3749385459"/>
              </p:ext>
            </p:extLst>
          </p:nvPr>
        </p:nvGraphicFramePr>
        <p:xfrm>
          <a:off x="3646488" y="3151188"/>
          <a:ext cx="1854200" cy="558800"/>
        </p:xfrm>
        <a:graphic>
          <a:graphicData uri="http://schemas.openxmlformats.org/presentationml/2006/ole">
            <mc:AlternateContent xmlns:mc="http://schemas.openxmlformats.org/markup-compatibility/2006">
              <mc:Choice xmlns:v="urn:schemas-microsoft-com:vml" Requires="v">
                <p:oleObj spid="_x0000_s56618" name="Equation" r:id="rId8" imgW="1854000" imgH="558720" progId="Equation.DSMT4">
                  <p:embed/>
                </p:oleObj>
              </mc:Choice>
              <mc:Fallback>
                <p:oleObj name="Equation" r:id="rId8" imgW="1854000" imgH="558720" progId="Equation.DSMT4">
                  <p:embed/>
                  <p:pic>
                    <p:nvPicPr>
                      <p:cNvPr id="49" name="Object 48">
                        <a:extLst>
                          <a:ext uri="{FF2B5EF4-FFF2-40B4-BE49-F238E27FC236}">
                            <a16:creationId xmlns:a16="http://schemas.microsoft.com/office/drawing/2014/main" id="{85AFDFCD-16FB-4DFD-8D9C-7B57C50EBCCF}"/>
                          </a:ext>
                        </a:extLst>
                      </p:cNvPr>
                      <p:cNvPicPr/>
                      <p:nvPr/>
                    </p:nvPicPr>
                    <p:blipFill>
                      <a:blip r:embed="rId9"/>
                      <a:stretch>
                        <a:fillRect/>
                      </a:stretch>
                    </p:blipFill>
                    <p:spPr>
                      <a:xfrm>
                        <a:off x="3646488" y="3151188"/>
                        <a:ext cx="1854200" cy="5588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631B8499-917F-4D31-93DA-5CCCE50836FE}"/>
              </a:ext>
            </a:extLst>
          </p:cNvPr>
          <p:cNvGraphicFramePr>
            <a:graphicFrameLocks noChangeAspect="1"/>
          </p:cNvGraphicFramePr>
          <p:nvPr>
            <p:extLst>
              <p:ext uri="{D42A27DB-BD31-4B8C-83A1-F6EECF244321}">
                <p14:modId xmlns:p14="http://schemas.microsoft.com/office/powerpoint/2010/main" val="444805832"/>
              </p:ext>
            </p:extLst>
          </p:nvPr>
        </p:nvGraphicFramePr>
        <p:xfrm>
          <a:off x="3263900" y="4103688"/>
          <a:ext cx="2616200" cy="279400"/>
        </p:xfrm>
        <a:graphic>
          <a:graphicData uri="http://schemas.openxmlformats.org/presentationml/2006/ole">
            <mc:AlternateContent xmlns:mc="http://schemas.openxmlformats.org/markup-compatibility/2006">
              <mc:Choice xmlns:v="urn:schemas-microsoft-com:vml" Requires="v">
                <p:oleObj spid="_x0000_s56619" name="Equation" r:id="rId10" imgW="2616120" imgH="279360" progId="Equation.DSMT4">
                  <p:embed/>
                </p:oleObj>
              </mc:Choice>
              <mc:Fallback>
                <p:oleObj name="Equation" r:id="rId10" imgW="2616120" imgH="279360" progId="Equation.DSMT4">
                  <p:embed/>
                  <p:pic>
                    <p:nvPicPr>
                      <p:cNvPr id="50" name="Object 49">
                        <a:extLst>
                          <a:ext uri="{FF2B5EF4-FFF2-40B4-BE49-F238E27FC236}">
                            <a16:creationId xmlns:a16="http://schemas.microsoft.com/office/drawing/2014/main" id="{CF295B82-516E-4B89-9F3F-393966A69711}"/>
                          </a:ext>
                        </a:extLst>
                      </p:cNvPr>
                      <p:cNvPicPr/>
                      <p:nvPr/>
                    </p:nvPicPr>
                    <p:blipFill>
                      <a:blip r:embed="rId11"/>
                      <a:stretch>
                        <a:fillRect/>
                      </a:stretch>
                    </p:blipFill>
                    <p:spPr>
                      <a:xfrm>
                        <a:off x="3263900" y="4103688"/>
                        <a:ext cx="2616200" cy="2794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7910E402-F133-4069-B4FE-62489ED4DCE7}"/>
              </a:ext>
            </a:extLst>
          </p:cNvPr>
          <p:cNvGraphicFramePr>
            <a:graphicFrameLocks noChangeAspect="1"/>
          </p:cNvGraphicFramePr>
          <p:nvPr>
            <p:extLst>
              <p:ext uri="{D42A27DB-BD31-4B8C-83A1-F6EECF244321}">
                <p14:modId xmlns:p14="http://schemas.microsoft.com/office/powerpoint/2010/main" val="67306096"/>
              </p:ext>
            </p:extLst>
          </p:nvPr>
        </p:nvGraphicFramePr>
        <p:xfrm>
          <a:off x="2901949" y="4776788"/>
          <a:ext cx="3340100" cy="736600"/>
        </p:xfrm>
        <a:graphic>
          <a:graphicData uri="http://schemas.openxmlformats.org/presentationml/2006/ole">
            <mc:AlternateContent xmlns:mc="http://schemas.openxmlformats.org/markup-compatibility/2006">
              <mc:Choice xmlns:v="urn:schemas-microsoft-com:vml" Requires="v">
                <p:oleObj spid="_x0000_s56620" name="Equation" r:id="rId12" imgW="3340080" imgH="736560" progId="Equation.DSMT4">
                  <p:embed/>
                </p:oleObj>
              </mc:Choice>
              <mc:Fallback>
                <p:oleObj name="Equation" r:id="rId12" imgW="3340080" imgH="736560" progId="Equation.DSMT4">
                  <p:embed/>
                  <p:pic>
                    <p:nvPicPr>
                      <p:cNvPr id="0" name=""/>
                      <p:cNvPicPr/>
                      <p:nvPr/>
                    </p:nvPicPr>
                    <p:blipFill>
                      <a:blip r:embed="rId13"/>
                      <a:stretch>
                        <a:fillRect/>
                      </a:stretch>
                    </p:blipFill>
                    <p:spPr>
                      <a:xfrm>
                        <a:off x="2901949" y="4776788"/>
                        <a:ext cx="3340100" cy="736600"/>
                      </a:xfrm>
                      <a:prstGeom prst="rect">
                        <a:avLst/>
                      </a:prstGeom>
                    </p:spPr>
                  </p:pic>
                </p:oleObj>
              </mc:Fallback>
            </mc:AlternateContent>
          </a:graphicData>
        </a:graphic>
      </p:graphicFrame>
      <p:sp>
        <p:nvSpPr>
          <p:cNvPr id="16" name="Text Placeholder 1">
            <a:extLst>
              <a:ext uri="{FF2B5EF4-FFF2-40B4-BE49-F238E27FC236}">
                <a16:creationId xmlns:a16="http://schemas.microsoft.com/office/drawing/2014/main" id="{A6BC5D94-5927-408C-8A27-ED95FE383D8B}"/>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3.4 Add and subtract within one whole</a:t>
            </a:r>
            <a:endParaRPr lang="en-US" dirty="0">
              <a:solidFill>
                <a:srgbClr val="3875A1"/>
              </a:solidFill>
            </a:endParaRPr>
          </a:p>
        </p:txBody>
      </p:sp>
      <p:sp>
        <p:nvSpPr>
          <p:cNvPr id="17" name="Text Placeholder 1">
            <a:extLst>
              <a:ext uri="{FF2B5EF4-FFF2-40B4-BE49-F238E27FC236}">
                <a16:creationId xmlns:a16="http://schemas.microsoft.com/office/drawing/2014/main" id="{2F409D9F-D806-4E09-84F7-56BF38553CCB}"/>
              </a:ext>
            </a:extLst>
          </p:cNvPr>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1:10</a:t>
            </a:r>
          </a:p>
        </p:txBody>
      </p:sp>
    </p:spTree>
    <p:extLst>
      <p:ext uri="{BB962C8B-B14F-4D97-AF65-F5344CB8AC3E}">
        <p14:creationId xmlns:p14="http://schemas.microsoft.com/office/powerpoint/2010/main" val="19740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a:extLst>
              <a:ext uri="{FF2B5EF4-FFF2-40B4-BE49-F238E27FC236}">
                <a16:creationId xmlns:a16="http://schemas.microsoft.com/office/drawing/2014/main" id="{9F93412E-C9BA-436E-941C-005E44FBB5AD}"/>
              </a:ext>
            </a:extLst>
          </p:cNvPr>
          <p:cNvGraphicFramePr>
            <a:graphicFrameLocks noChangeAspect="1"/>
          </p:cNvGraphicFramePr>
          <p:nvPr>
            <p:extLst>
              <p:ext uri="{D42A27DB-BD31-4B8C-83A1-F6EECF244321}">
                <p14:modId xmlns:p14="http://schemas.microsoft.com/office/powerpoint/2010/main" val="3853918023"/>
              </p:ext>
            </p:extLst>
          </p:nvPr>
        </p:nvGraphicFramePr>
        <p:xfrm>
          <a:off x="506440" y="849932"/>
          <a:ext cx="7861300" cy="558800"/>
        </p:xfrm>
        <a:graphic>
          <a:graphicData uri="http://schemas.openxmlformats.org/presentationml/2006/ole">
            <mc:AlternateContent xmlns:mc="http://schemas.openxmlformats.org/markup-compatibility/2006">
              <mc:Choice xmlns:v="urn:schemas-microsoft-com:vml" Requires="v">
                <p:oleObj spid="_x0000_s57483" name="Equation" r:id="rId4" imgW="7860960" imgH="558720" progId="Equation.DSMT4">
                  <p:embed/>
                </p:oleObj>
              </mc:Choice>
              <mc:Fallback>
                <p:oleObj name="Equation" r:id="rId4" imgW="7860960" imgH="558720" progId="Equation.DSMT4">
                  <p:embed/>
                  <p:pic>
                    <p:nvPicPr>
                      <p:cNvPr id="18" name="Object 17">
                        <a:extLst>
                          <a:ext uri="{FF2B5EF4-FFF2-40B4-BE49-F238E27FC236}">
                            <a16:creationId xmlns:a16="http://schemas.microsoft.com/office/drawing/2014/main" id="{9F93412E-C9BA-436E-941C-005E44FBB5AD}"/>
                          </a:ext>
                        </a:extLst>
                      </p:cNvPr>
                      <p:cNvPicPr/>
                      <p:nvPr/>
                    </p:nvPicPr>
                    <p:blipFill>
                      <a:blip r:embed="rId5"/>
                      <a:stretch>
                        <a:fillRect/>
                      </a:stretch>
                    </p:blipFill>
                    <p:spPr>
                      <a:xfrm>
                        <a:off x="506440" y="849932"/>
                        <a:ext cx="7861300" cy="558800"/>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99C6D718-1D5D-4480-9192-85B4063CFD6A}"/>
              </a:ext>
            </a:extLst>
          </p:cNvPr>
          <p:cNvSpPr/>
          <p:nvPr/>
        </p:nvSpPr>
        <p:spPr>
          <a:xfrm>
            <a:off x="195290" y="791876"/>
            <a:ext cx="8291286" cy="798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4FEC4E2C-74BE-4884-9E7F-30F3D6897A63}"/>
              </a:ext>
            </a:extLst>
          </p:cNvPr>
          <p:cNvGrpSpPr/>
          <p:nvPr/>
        </p:nvGrpSpPr>
        <p:grpSpPr>
          <a:xfrm>
            <a:off x="6763834" y="1391838"/>
            <a:ext cx="1527001" cy="1422931"/>
            <a:chOff x="3457283" y="2455097"/>
            <a:chExt cx="2039156" cy="1900181"/>
          </a:xfrm>
        </p:grpSpPr>
        <p:pic>
          <p:nvPicPr>
            <p:cNvPr id="16" name="Picture 15">
              <a:extLst>
                <a:ext uri="{FF2B5EF4-FFF2-40B4-BE49-F238E27FC236}">
                  <a16:creationId xmlns:a16="http://schemas.microsoft.com/office/drawing/2014/main" id="{65E89C85-0C01-4513-A87A-9A46F6D35F0B}"/>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457283" y="2455098"/>
              <a:ext cx="1409992" cy="1852555"/>
            </a:xfrm>
            <a:prstGeom prst="rect">
              <a:avLst/>
            </a:prstGeom>
          </p:spPr>
        </p:pic>
        <p:pic>
          <p:nvPicPr>
            <p:cNvPr id="17" name="Picture 16">
              <a:extLst>
                <a:ext uri="{FF2B5EF4-FFF2-40B4-BE49-F238E27FC236}">
                  <a16:creationId xmlns:a16="http://schemas.microsoft.com/office/drawing/2014/main" id="{2F4BA71A-FF59-4162-AA6D-1A5B66C3F0ED}"/>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647561" y="2502723"/>
              <a:ext cx="1848878" cy="1852555"/>
            </a:xfrm>
            <a:prstGeom prst="rect">
              <a:avLst/>
            </a:prstGeom>
          </p:spPr>
        </p:pic>
        <p:pic>
          <p:nvPicPr>
            <p:cNvPr id="19" name="Picture 18">
              <a:extLst>
                <a:ext uri="{FF2B5EF4-FFF2-40B4-BE49-F238E27FC236}">
                  <a16:creationId xmlns:a16="http://schemas.microsoft.com/office/drawing/2014/main" id="{EF49C19C-1605-4E2D-9250-A5E6FED20FD6}"/>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867275" y="2455097"/>
              <a:ext cx="629164" cy="1852555"/>
            </a:xfrm>
            <a:prstGeom prst="rect">
              <a:avLst/>
            </a:prstGeom>
          </p:spPr>
        </p:pic>
      </p:grpSp>
      <p:grpSp>
        <p:nvGrpSpPr>
          <p:cNvPr id="4" name="Group 3">
            <a:extLst>
              <a:ext uri="{FF2B5EF4-FFF2-40B4-BE49-F238E27FC236}">
                <a16:creationId xmlns:a16="http://schemas.microsoft.com/office/drawing/2014/main" id="{A8B274D9-3388-42E4-8B31-62E85D6B3260}"/>
              </a:ext>
            </a:extLst>
          </p:cNvPr>
          <p:cNvGrpSpPr/>
          <p:nvPr/>
        </p:nvGrpSpPr>
        <p:grpSpPr>
          <a:xfrm>
            <a:off x="6897452" y="3762053"/>
            <a:ext cx="1826164" cy="2081739"/>
            <a:chOff x="3374674" y="1882421"/>
            <a:chExt cx="2438657" cy="2779952"/>
          </a:xfrm>
        </p:grpSpPr>
        <p:pic>
          <p:nvPicPr>
            <p:cNvPr id="23" name="Picture 22">
              <a:extLst>
                <a:ext uri="{FF2B5EF4-FFF2-40B4-BE49-F238E27FC236}">
                  <a16:creationId xmlns:a16="http://schemas.microsoft.com/office/drawing/2014/main" id="{864438E9-8B93-4E05-9AF2-CC1612111808}"/>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457283" y="2455098"/>
              <a:ext cx="1409992" cy="1852555"/>
            </a:xfrm>
            <a:prstGeom prst="rect">
              <a:avLst/>
            </a:prstGeom>
          </p:spPr>
        </p:pic>
        <p:pic>
          <p:nvPicPr>
            <p:cNvPr id="24" name="Picture 23">
              <a:extLst>
                <a:ext uri="{FF2B5EF4-FFF2-40B4-BE49-F238E27FC236}">
                  <a16:creationId xmlns:a16="http://schemas.microsoft.com/office/drawing/2014/main" id="{C5BF79BD-484C-4077-BA70-1B8683A58A68}"/>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647561" y="2502723"/>
              <a:ext cx="1848878" cy="1852555"/>
            </a:xfrm>
            <a:prstGeom prst="rect">
              <a:avLst/>
            </a:prstGeom>
          </p:spPr>
        </p:pic>
        <p:pic>
          <p:nvPicPr>
            <p:cNvPr id="25" name="Picture 24">
              <a:extLst>
                <a:ext uri="{FF2B5EF4-FFF2-40B4-BE49-F238E27FC236}">
                  <a16:creationId xmlns:a16="http://schemas.microsoft.com/office/drawing/2014/main" id="{1880B69C-5CD5-4E5F-950B-C15DF433FD43}"/>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867275" y="2455097"/>
              <a:ext cx="629164" cy="1852555"/>
            </a:xfrm>
            <a:prstGeom prst="rect">
              <a:avLst/>
            </a:prstGeom>
          </p:spPr>
        </p:pic>
        <p:sp>
          <p:nvSpPr>
            <p:cNvPr id="26" name="Rectangle 25">
              <a:extLst>
                <a:ext uri="{FF2B5EF4-FFF2-40B4-BE49-F238E27FC236}">
                  <a16:creationId xmlns:a16="http://schemas.microsoft.com/office/drawing/2014/main" id="{15DAA551-8623-4953-AB8B-83A89D5C4E3B}"/>
                </a:ext>
              </a:extLst>
            </p:cNvPr>
            <p:cNvSpPr/>
            <p:nvPr/>
          </p:nvSpPr>
          <p:spPr>
            <a:xfrm>
              <a:off x="3374674" y="2050951"/>
              <a:ext cx="2423884" cy="2530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a:extLst>
                <a:ext uri="{FF2B5EF4-FFF2-40B4-BE49-F238E27FC236}">
                  <a16:creationId xmlns:a16="http://schemas.microsoft.com/office/drawing/2014/main" id="{986C7D3F-E09D-42E7-8DE7-F16E4C0193D1}"/>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389447" y="1882421"/>
              <a:ext cx="2423884" cy="2779952"/>
            </a:xfrm>
            <a:prstGeom prst="rect">
              <a:avLst/>
            </a:prstGeom>
          </p:spPr>
        </p:pic>
        <p:pic>
          <p:nvPicPr>
            <p:cNvPr id="29" name="Picture 28">
              <a:extLst>
                <a:ext uri="{FF2B5EF4-FFF2-40B4-BE49-F238E27FC236}">
                  <a16:creationId xmlns:a16="http://schemas.microsoft.com/office/drawing/2014/main" id="{96BE5906-FB31-4AF9-81AC-67A7F490139D}"/>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3389446" y="1882421"/>
              <a:ext cx="1513548" cy="1803754"/>
            </a:xfrm>
            <a:prstGeom prst="rect">
              <a:avLst/>
            </a:prstGeom>
          </p:spPr>
        </p:pic>
        <p:pic>
          <p:nvPicPr>
            <p:cNvPr id="30" name="Picture 29">
              <a:extLst>
                <a:ext uri="{FF2B5EF4-FFF2-40B4-BE49-F238E27FC236}">
                  <a16:creationId xmlns:a16="http://schemas.microsoft.com/office/drawing/2014/main" id="{3B98BF6D-9BA8-49B7-814A-910E8C7320A7}"/>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902994" y="1882421"/>
              <a:ext cx="831055" cy="2699104"/>
            </a:xfrm>
            <a:prstGeom prst="rect">
              <a:avLst/>
            </a:prstGeom>
          </p:spPr>
        </p:pic>
      </p:grpSp>
      <p:grpSp>
        <p:nvGrpSpPr>
          <p:cNvPr id="6" name="Group 5">
            <a:extLst>
              <a:ext uri="{FF2B5EF4-FFF2-40B4-BE49-F238E27FC236}">
                <a16:creationId xmlns:a16="http://schemas.microsoft.com/office/drawing/2014/main" id="{044E9285-8571-4904-A38C-65F3FBFEEC93}"/>
              </a:ext>
            </a:extLst>
          </p:cNvPr>
          <p:cNvGrpSpPr/>
          <p:nvPr/>
        </p:nvGrpSpPr>
        <p:grpSpPr>
          <a:xfrm>
            <a:off x="573995" y="2938428"/>
            <a:ext cx="5928633" cy="1391568"/>
            <a:chOff x="613455" y="2412767"/>
            <a:chExt cx="7917090" cy="1858298"/>
          </a:xfrm>
        </p:grpSpPr>
        <p:pic>
          <p:nvPicPr>
            <p:cNvPr id="38" name="Picture 37">
              <a:extLst>
                <a:ext uri="{FF2B5EF4-FFF2-40B4-BE49-F238E27FC236}">
                  <a16:creationId xmlns:a16="http://schemas.microsoft.com/office/drawing/2014/main" id="{75A80034-978A-40D1-B774-296376C06D97}"/>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613455" y="2412767"/>
              <a:ext cx="7917090" cy="1858298"/>
            </a:xfrm>
            <a:prstGeom prst="rect">
              <a:avLst/>
            </a:prstGeom>
          </p:spPr>
        </p:pic>
        <p:pic>
          <p:nvPicPr>
            <p:cNvPr id="39" name="Picture 38">
              <a:extLst>
                <a:ext uri="{FF2B5EF4-FFF2-40B4-BE49-F238E27FC236}">
                  <a16:creationId xmlns:a16="http://schemas.microsoft.com/office/drawing/2014/main" id="{37C22327-1A93-448D-B511-1882E94FA62A}"/>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613456" y="3343275"/>
              <a:ext cx="2653620" cy="872976"/>
            </a:xfrm>
            <a:prstGeom prst="rect">
              <a:avLst/>
            </a:prstGeom>
          </p:spPr>
        </p:pic>
        <p:pic>
          <p:nvPicPr>
            <p:cNvPr id="40" name="Picture 39">
              <a:extLst>
                <a:ext uri="{FF2B5EF4-FFF2-40B4-BE49-F238E27FC236}">
                  <a16:creationId xmlns:a16="http://schemas.microsoft.com/office/drawing/2014/main" id="{FFD845FA-5E46-444E-B757-86B25F41A096}"/>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3267076" y="3341916"/>
              <a:ext cx="3505198" cy="872976"/>
            </a:xfrm>
            <a:prstGeom prst="rect">
              <a:avLst/>
            </a:prstGeom>
          </p:spPr>
        </p:pic>
      </p:grpSp>
      <p:grpSp>
        <p:nvGrpSpPr>
          <p:cNvPr id="8" name="Group 7">
            <a:extLst>
              <a:ext uri="{FF2B5EF4-FFF2-40B4-BE49-F238E27FC236}">
                <a16:creationId xmlns:a16="http://schemas.microsoft.com/office/drawing/2014/main" id="{648FB0EB-34BC-4119-A16A-BB9389D9DBC9}"/>
              </a:ext>
            </a:extLst>
          </p:cNvPr>
          <p:cNvGrpSpPr/>
          <p:nvPr/>
        </p:nvGrpSpPr>
        <p:grpSpPr>
          <a:xfrm>
            <a:off x="652461" y="875198"/>
            <a:ext cx="5921411" cy="1697582"/>
            <a:chOff x="618277" y="1692361"/>
            <a:chExt cx="7907446" cy="2266949"/>
          </a:xfrm>
        </p:grpSpPr>
        <p:pic>
          <p:nvPicPr>
            <p:cNvPr id="52" name="Picture 51">
              <a:extLst>
                <a:ext uri="{FF2B5EF4-FFF2-40B4-BE49-F238E27FC236}">
                  <a16:creationId xmlns:a16="http://schemas.microsoft.com/office/drawing/2014/main" id="{B86D822C-1F3D-4BC4-BF98-A095BB74B790}"/>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618277" y="2898690"/>
              <a:ext cx="7907446" cy="1060620"/>
            </a:xfrm>
            <a:prstGeom prst="rect">
              <a:avLst/>
            </a:prstGeom>
          </p:spPr>
        </p:pic>
        <p:sp>
          <p:nvSpPr>
            <p:cNvPr id="53" name="Oval 52">
              <a:extLst>
                <a:ext uri="{FF2B5EF4-FFF2-40B4-BE49-F238E27FC236}">
                  <a16:creationId xmlns:a16="http://schemas.microsoft.com/office/drawing/2014/main" id="{D2548C07-2CA0-41D5-91CE-83CEBB619684}"/>
                </a:ext>
              </a:extLst>
            </p:cNvPr>
            <p:cNvSpPr/>
            <p:nvPr/>
          </p:nvSpPr>
          <p:spPr>
            <a:xfrm>
              <a:off x="5945699" y="3178444"/>
              <a:ext cx="707345" cy="707345"/>
            </a:xfrm>
            <a:prstGeom prst="ellipse">
              <a:avLst/>
            </a:prstGeom>
            <a:noFill/>
            <a:ln w="28575">
              <a:solidFill>
                <a:srgbClr val="046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8AE5B600-8550-4F2E-B400-EC6AD7272E22}"/>
                </a:ext>
              </a:extLst>
            </p:cNvPr>
            <p:cNvSpPr/>
            <p:nvPr/>
          </p:nvSpPr>
          <p:spPr>
            <a:xfrm>
              <a:off x="3133728" y="3178445"/>
              <a:ext cx="707345" cy="707345"/>
            </a:xfrm>
            <a:prstGeom prst="ellipse">
              <a:avLst/>
            </a:prstGeom>
            <a:noFill/>
            <a:ln w="28575">
              <a:solidFill>
                <a:srgbClr val="046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a:extLst>
                <a:ext uri="{FF2B5EF4-FFF2-40B4-BE49-F238E27FC236}">
                  <a16:creationId xmlns:a16="http://schemas.microsoft.com/office/drawing/2014/main" id="{EA7B0FA4-BBCE-4697-8B47-478D199FAC7F}"/>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618277" y="2336800"/>
              <a:ext cx="7907446" cy="561890"/>
            </a:xfrm>
            <a:prstGeom prst="rect">
              <a:avLst/>
            </a:prstGeom>
          </p:spPr>
        </p:pic>
        <p:pic>
          <p:nvPicPr>
            <p:cNvPr id="56" name="Picture 55">
              <a:extLst>
                <a:ext uri="{FF2B5EF4-FFF2-40B4-BE49-F238E27FC236}">
                  <a16:creationId xmlns:a16="http://schemas.microsoft.com/office/drawing/2014/main" id="{6B0FEEF1-3608-439C-B463-44FCFD1C708A}"/>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618277" y="1692361"/>
              <a:ext cx="7907446" cy="644439"/>
            </a:xfrm>
            <a:prstGeom prst="rect">
              <a:avLst/>
            </a:prstGeom>
          </p:spPr>
        </p:pic>
      </p:grpSp>
      <p:graphicFrame>
        <p:nvGraphicFramePr>
          <p:cNvPr id="62" name="Object 61">
            <a:extLst>
              <a:ext uri="{FF2B5EF4-FFF2-40B4-BE49-F238E27FC236}">
                <a16:creationId xmlns:a16="http://schemas.microsoft.com/office/drawing/2014/main" id="{A544A499-BD11-41BC-A004-A91AFD0AA4FF}"/>
              </a:ext>
            </a:extLst>
          </p:cNvPr>
          <p:cNvGraphicFramePr>
            <a:graphicFrameLocks noChangeAspect="1"/>
          </p:cNvGraphicFramePr>
          <p:nvPr>
            <p:extLst>
              <p:ext uri="{D42A27DB-BD31-4B8C-83A1-F6EECF244321}">
                <p14:modId xmlns:p14="http://schemas.microsoft.com/office/powerpoint/2010/main" val="2565067938"/>
              </p:ext>
            </p:extLst>
          </p:nvPr>
        </p:nvGraphicFramePr>
        <p:xfrm>
          <a:off x="3860800" y="4994104"/>
          <a:ext cx="1422400" cy="736600"/>
        </p:xfrm>
        <a:graphic>
          <a:graphicData uri="http://schemas.openxmlformats.org/presentationml/2006/ole">
            <mc:AlternateContent xmlns:mc="http://schemas.openxmlformats.org/markup-compatibility/2006">
              <mc:Choice xmlns:v="urn:schemas-microsoft-com:vml" Requires="v">
                <p:oleObj spid="_x0000_s57484" name="Equation" r:id="rId18" imgW="1422360" imgH="736560" progId="Equation.DSMT4">
                  <p:embed/>
                </p:oleObj>
              </mc:Choice>
              <mc:Fallback>
                <p:oleObj name="Equation" r:id="rId18" imgW="1422360" imgH="736560" progId="Equation.DSMT4">
                  <p:embed/>
                  <p:pic>
                    <p:nvPicPr>
                      <p:cNvPr id="0" name=""/>
                      <p:cNvPicPr/>
                      <p:nvPr/>
                    </p:nvPicPr>
                    <p:blipFill>
                      <a:blip r:embed="rId19"/>
                      <a:stretch>
                        <a:fillRect/>
                      </a:stretch>
                    </p:blipFill>
                    <p:spPr>
                      <a:xfrm>
                        <a:off x="3860800" y="4994104"/>
                        <a:ext cx="1422400" cy="736600"/>
                      </a:xfrm>
                      <a:prstGeom prst="rect">
                        <a:avLst/>
                      </a:prstGeom>
                    </p:spPr>
                  </p:pic>
                </p:oleObj>
              </mc:Fallback>
            </mc:AlternateContent>
          </a:graphicData>
        </a:graphic>
      </p:graphicFrame>
      <p:sp>
        <p:nvSpPr>
          <p:cNvPr id="32" name="Text Placeholder 1">
            <a:extLst>
              <a:ext uri="{FF2B5EF4-FFF2-40B4-BE49-F238E27FC236}">
                <a16:creationId xmlns:a16="http://schemas.microsoft.com/office/drawing/2014/main" id="{D6018750-6FF6-437E-BF4E-A46F1650917C}"/>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3.4 Add and subtract within one whole</a:t>
            </a:r>
            <a:endParaRPr lang="en-US" dirty="0">
              <a:solidFill>
                <a:srgbClr val="3875A1"/>
              </a:solidFill>
            </a:endParaRPr>
          </a:p>
        </p:txBody>
      </p:sp>
      <p:sp>
        <p:nvSpPr>
          <p:cNvPr id="33" name="Text Placeholder 1">
            <a:extLst>
              <a:ext uri="{FF2B5EF4-FFF2-40B4-BE49-F238E27FC236}">
                <a16:creationId xmlns:a16="http://schemas.microsoft.com/office/drawing/2014/main" id="{9D3FE23F-7ED1-4324-81C7-710EB19F353C}"/>
              </a:ext>
            </a:extLst>
          </p:cNvPr>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1:10</a:t>
            </a:r>
          </a:p>
        </p:txBody>
      </p:sp>
    </p:spTree>
    <p:extLst>
      <p:ext uri="{BB962C8B-B14F-4D97-AF65-F5344CB8AC3E}">
        <p14:creationId xmlns:p14="http://schemas.microsoft.com/office/powerpoint/2010/main" val="386200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08EFEF17-F961-4A3A-A5A7-7D33D3575D36}"/>
              </a:ext>
            </a:extLst>
          </p:cNvPr>
          <p:cNvPicPr>
            <a:picLocks noChangeAspect="1"/>
          </p:cNvPicPr>
          <p:nvPr/>
        </p:nvPicPr>
        <p:blipFill rotWithShape="1">
          <a:blip r:embed="rId4">
            <a:extLst>
              <a:ext uri="{28A0092B-C50C-407E-A947-70E740481C1C}">
                <a14:useLocalDpi xmlns:a14="http://schemas.microsoft.com/office/drawing/2010/main" val="0"/>
              </a:ext>
            </a:extLst>
          </a:blip>
          <a:srcRect b="-7098"/>
          <a:stretch/>
        </p:blipFill>
        <p:spPr>
          <a:xfrm>
            <a:off x="3177454" y="2874567"/>
            <a:ext cx="2876176" cy="1745382"/>
          </a:xfrm>
          <a:prstGeom prst="rect">
            <a:avLst/>
          </a:prstGeom>
        </p:spPr>
      </p:pic>
      <p:pic>
        <p:nvPicPr>
          <p:cNvPr id="58" name="Picture 57">
            <a:extLst>
              <a:ext uri="{FF2B5EF4-FFF2-40B4-BE49-F238E27FC236}">
                <a16:creationId xmlns:a16="http://schemas.microsoft.com/office/drawing/2014/main" id="{53980829-1D30-4288-BE8E-BAC9A7A99129}"/>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89167" y="2880004"/>
            <a:ext cx="7765666" cy="851115"/>
          </a:xfrm>
          <a:prstGeom prst="rect">
            <a:avLst/>
          </a:prstGeom>
        </p:spPr>
      </p:pic>
      <p:graphicFrame>
        <p:nvGraphicFramePr>
          <p:cNvPr id="18" name="Object 17">
            <a:extLst>
              <a:ext uri="{FF2B5EF4-FFF2-40B4-BE49-F238E27FC236}">
                <a16:creationId xmlns:a16="http://schemas.microsoft.com/office/drawing/2014/main" id="{9F93412E-C9BA-436E-941C-005E44FBB5AD}"/>
              </a:ext>
            </a:extLst>
          </p:cNvPr>
          <p:cNvGraphicFramePr>
            <a:graphicFrameLocks noChangeAspect="1"/>
          </p:cNvGraphicFramePr>
          <p:nvPr/>
        </p:nvGraphicFramePr>
        <p:xfrm>
          <a:off x="506440" y="849932"/>
          <a:ext cx="7861300" cy="558800"/>
        </p:xfrm>
        <a:graphic>
          <a:graphicData uri="http://schemas.openxmlformats.org/presentationml/2006/ole">
            <mc:AlternateContent xmlns:mc="http://schemas.openxmlformats.org/markup-compatibility/2006">
              <mc:Choice xmlns:v="urn:schemas-microsoft-com:vml" Requires="v">
                <p:oleObj spid="_x0000_s58826" name="Equation" r:id="rId6" imgW="7860960" imgH="558720" progId="Equation.DSMT4">
                  <p:embed/>
                </p:oleObj>
              </mc:Choice>
              <mc:Fallback>
                <p:oleObj name="Equation" r:id="rId6" imgW="7860960" imgH="558720" progId="Equation.DSMT4">
                  <p:embed/>
                  <p:pic>
                    <p:nvPicPr>
                      <p:cNvPr id="18" name="Object 17">
                        <a:extLst>
                          <a:ext uri="{FF2B5EF4-FFF2-40B4-BE49-F238E27FC236}">
                            <a16:creationId xmlns:a16="http://schemas.microsoft.com/office/drawing/2014/main" id="{9F93412E-C9BA-436E-941C-005E44FBB5AD}"/>
                          </a:ext>
                        </a:extLst>
                      </p:cNvPr>
                      <p:cNvPicPr/>
                      <p:nvPr/>
                    </p:nvPicPr>
                    <p:blipFill>
                      <a:blip r:embed="rId7"/>
                      <a:stretch>
                        <a:fillRect/>
                      </a:stretch>
                    </p:blipFill>
                    <p:spPr>
                      <a:xfrm>
                        <a:off x="506440" y="849932"/>
                        <a:ext cx="7861300" cy="558800"/>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99C6D718-1D5D-4480-9192-85B4063CFD6A}"/>
              </a:ext>
            </a:extLst>
          </p:cNvPr>
          <p:cNvSpPr/>
          <p:nvPr/>
        </p:nvSpPr>
        <p:spPr>
          <a:xfrm>
            <a:off x="195290" y="791876"/>
            <a:ext cx="8291286" cy="798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56E3C750-69BD-495E-89BD-839E8E02CF54}"/>
              </a:ext>
            </a:extLst>
          </p:cNvPr>
          <p:cNvSpPr txBox="1"/>
          <p:nvPr/>
        </p:nvSpPr>
        <p:spPr>
          <a:xfrm>
            <a:off x="-1" y="1075505"/>
            <a:ext cx="9144000" cy="461665"/>
          </a:xfrm>
          <a:prstGeom prst="rect">
            <a:avLst/>
          </a:prstGeom>
          <a:noFill/>
        </p:spPr>
        <p:txBody>
          <a:bodyPr wrap="square" rtlCol="0">
            <a:spAutoFit/>
          </a:bodyPr>
          <a:lstStyle/>
          <a:p>
            <a:pPr algn="ctr"/>
            <a:r>
              <a:rPr lang="en-GB" sz="2400" dirty="0">
                <a:latin typeface="Myriad Pro" panose="020B0503030403020204" pitchFamily="34" charset="0"/>
              </a:rPr>
              <a:t>True or false?</a:t>
            </a:r>
          </a:p>
        </p:txBody>
      </p:sp>
      <p:graphicFrame>
        <p:nvGraphicFramePr>
          <p:cNvPr id="5" name="Object 4">
            <a:extLst>
              <a:ext uri="{FF2B5EF4-FFF2-40B4-BE49-F238E27FC236}">
                <a16:creationId xmlns:a16="http://schemas.microsoft.com/office/drawing/2014/main" id="{59C9BEA7-DC35-48EE-9B42-A1CAB127A8C8}"/>
              </a:ext>
            </a:extLst>
          </p:cNvPr>
          <p:cNvGraphicFramePr>
            <a:graphicFrameLocks noChangeAspect="1"/>
          </p:cNvGraphicFramePr>
          <p:nvPr>
            <p:extLst>
              <p:ext uri="{D42A27DB-BD31-4B8C-83A1-F6EECF244321}">
                <p14:modId xmlns:p14="http://schemas.microsoft.com/office/powerpoint/2010/main" val="467834309"/>
              </p:ext>
            </p:extLst>
          </p:nvPr>
        </p:nvGraphicFramePr>
        <p:xfrm>
          <a:off x="3867149" y="1874017"/>
          <a:ext cx="1409700" cy="723900"/>
        </p:xfrm>
        <a:graphic>
          <a:graphicData uri="http://schemas.openxmlformats.org/presentationml/2006/ole">
            <mc:AlternateContent xmlns:mc="http://schemas.openxmlformats.org/markup-compatibility/2006">
              <mc:Choice xmlns:v="urn:schemas-microsoft-com:vml" Requires="v">
                <p:oleObj spid="_x0000_s58827" name="Equation" r:id="rId8" imgW="1409400" imgH="723600" progId="Equation.DSMT4">
                  <p:embed/>
                </p:oleObj>
              </mc:Choice>
              <mc:Fallback>
                <p:oleObj name="Equation" r:id="rId8" imgW="1409400" imgH="723600" progId="Equation.DSMT4">
                  <p:embed/>
                  <p:pic>
                    <p:nvPicPr>
                      <p:cNvPr id="0" name=""/>
                      <p:cNvPicPr/>
                      <p:nvPr/>
                    </p:nvPicPr>
                    <p:blipFill>
                      <a:blip r:embed="rId9"/>
                      <a:stretch>
                        <a:fillRect/>
                      </a:stretch>
                    </p:blipFill>
                    <p:spPr>
                      <a:xfrm>
                        <a:off x="3867149" y="1874017"/>
                        <a:ext cx="1409700" cy="723900"/>
                      </a:xfrm>
                      <a:prstGeom prst="rect">
                        <a:avLst/>
                      </a:prstGeom>
                    </p:spPr>
                  </p:pic>
                </p:oleObj>
              </mc:Fallback>
            </mc:AlternateContent>
          </a:graphicData>
        </a:graphic>
      </p:graphicFrame>
      <p:pic>
        <p:nvPicPr>
          <p:cNvPr id="41" name="Picture 40">
            <a:extLst>
              <a:ext uri="{FF2B5EF4-FFF2-40B4-BE49-F238E27FC236}">
                <a16:creationId xmlns:a16="http://schemas.microsoft.com/office/drawing/2014/main" id="{25E0EF72-C239-4D25-BF3A-D7BDD3E75B5D}"/>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6063134" y="2253999"/>
            <a:ext cx="381000" cy="392906"/>
          </a:xfrm>
          <a:prstGeom prst="rect">
            <a:avLst/>
          </a:prstGeom>
        </p:spPr>
      </p:pic>
      <p:sp>
        <p:nvSpPr>
          <p:cNvPr id="42" name="Rectangle 41">
            <a:extLst>
              <a:ext uri="{FF2B5EF4-FFF2-40B4-BE49-F238E27FC236}">
                <a16:creationId xmlns:a16="http://schemas.microsoft.com/office/drawing/2014/main" id="{9AC9728E-3978-48CF-BE3D-F9BD1ECD8993}"/>
              </a:ext>
            </a:extLst>
          </p:cNvPr>
          <p:cNvSpPr/>
          <p:nvPr/>
        </p:nvSpPr>
        <p:spPr>
          <a:xfrm>
            <a:off x="5930489" y="2065731"/>
            <a:ext cx="444911" cy="769441"/>
          </a:xfrm>
          <a:prstGeom prst="rect">
            <a:avLst/>
          </a:prstGeom>
          <a:noFill/>
        </p:spPr>
        <p:txBody>
          <a:bodyPr wrap="square">
            <a:spAutoFit/>
          </a:bodyPr>
          <a:lstStyle/>
          <a:p>
            <a:pPr>
              <a:buNone/>
            </a:pPr>
            <a:r>
              <a:rPr lang="en-GB" sz="4400" dirty="0">
                <a:solidFill>
                  <a:srgbClr val="008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4400" dirty="0"/>
          </a:p>
        </p:txBody>
      </p:sp>
      <p:graphicFrame>
        <p:nvGraphicFramePr>
          <p:cNvPr id="10" name="Object 9">
            <a:extLst>
              <a:ext uri="{FF2B5EF4-FFF2-40B4-BE49-F238E27FC236}">
                <a16:creationId xmlns:a16="http://schemas.microsoft.com/office/drawing/2014/main" id="{DE0ABE57-B17B-48F0-9034-92A9A8D61B49}"/>
              </a:ext>
            </a:extLst>
          </p:cNvPr>
          <p:cNvGraphicFramePr>
            <a:graphicFrameLocks noChangeAspect="1"/>
          </p:cNvGraphicFramePr>
          <p:nvPr>
            <p:extLst>
              <p:ext uri="{D42A27DB-BD31-4B8C-83A1-F6EECF244321}">
                <p14:modId xmlns:p14="http://schemas.microsoft.com/office/powerpoint/2010/main" val="3560287541"/>
              </p:ext>
            </p:extLst>
          </p:nvPr>
        </p:nvGraphicFramePr>
        <p:xfrm>
          <a:off x="3200400" y="4572000"/>
          <a:ext cx="2743200" cy="723900"/>
        </p:xfrm>
        <a:graphic>
          <a:graphicData uri="http://schemas.openxmlformats.org/presentationml/2006/ole">
            <mc:AlternateContent xmlns:mc="http://schemas.openxmlformats.org/markup-compatibility/2006">
              <mc:Choice xmlns:v="urn:schemas-microsoft-com:vml" Requires="v">
                <p:oleObj spid="_x0000_s58828" name="Equation" r:id="rId11" imgW="2743200" imgH="723600" progId="Equation.DSMT4">
                  <p:embed/>
                </p:oleObj>
              </mc:Choice>
              <mc:Fallback>
                <p:oleObj name="Equation" r:id="rId11" imgW="2743200" imgH="723600" progId="Equation.DSMT4">
                  <p:embed/>
                  <p:pic>
                    <p:nvPicPr>
                      <p:cNvPr id="0" name=""/>
                      <p:cNvPicPr/>
                      <p:nvPr/>
                    </p:nvPicPr>
                    <p:blipFill>
                      <a:blip r:embed="rId12"/>
                      <a:stretch>
                        <a:fillRect/>
                      </a:stretch>
                    </p:blipFill>
                    <p:spPr>
                      <a:xfrm>
                        <a:off x="3200400" y="4572000"/>
                        <a:ext cx="2743200" cy="7239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6982C14B-2688-45EE-9FCE-74003E14B15D}"/>
              </a:ext>
            </a:extLst>
          </p:cNvPr>
          <p:cNvGraphicFramePr>
            <a:graphicFrameLocks noChangeAspect="1"/>
          </p:cNvGraphicFramePr>
          <p:nvPr>
            <p:extLst>
              <p:ext uri="{D42A27DB-BD31-4B8C-83A1-F6EECF244321}">
                <p14:modId xmlns:p14="http://schemas.microsoft.com/office/powerpoint/2010/main" val="156110325"/>
              </p:ext>
            </p:extLst>
          </p:nvPr>
        </p:nvGraphicFramePr>
        <p:xfrm>
          <a:off x="3802063" y="1871663"/>
          <a:ext cx="1549400" cy="736600"/>
        </p:xfrm>
        <a:graphic>
          <a:graphicData uri="http://schemas.openxmlformats.org/presentationml/2006/ole">
            <mc:AlternateContent xmlns:mc="http://schemas.openxmlformats.org/markup-compatibility/2006">
              <mc:Choice xmlns:v="urn:schemas-microsoft-com:vml" Requires="v">
                <p:oleObj spid="_x0000_s58829" name="Equation" r:id="rId13" imgW="1549080" imgH="736560" progId="Equation.DSMT4">
                  <p:embed/>
                </p:oleObj>
              </mc:Choice>
              <mc:Fallback>
                <p:oleObj name="Equation" r:id="rId13" imgW="1549080" imgH="736560" progId="Equation.DSMT4">
                  <p:embed/>
                  <p:pic>
                    <p:nvPicPr>
                      <p:cNvPr id="0" name=""/>
                      <p:cNvPicPr/>
                      <p:nvPr/>
                    </p:nvPicPr>
                    <p:blipFill>
                      <a:blip r:embed="rId14"/>
                      <a:stretch>
                        <a:fillRect/>
                      </a:stretch>
                    </p:blipFill>
                    <p:spPr>
                      <a:xfrm>
                        <a:off x="3802063" y="1871663"/>
                        <a:ext cx="1549400" cy="736600"/>
                      </a:xfrm>
                      <a:prstGeom prst="rect">
                        <a:avLst/>
                      </a:prstGeom>
                    </p:spPr>
                  </p:pic>
                </p:oleObj>
              </mc:Fallback>
            </mc:AlternateContent>
          </a:graphicData>
        </a:graphic>
      </p:graphicFrame>
      <p:pic>
        <p:nvPicPr>
          <p:cNvPr id="21" name="Picture 20">
            <a:extLst>
              <a:ext uri="{FF2B5EF4-FFF2-40B4-BE49-F238E27FC236}">
                <a16:creationId xmlns:a16="http://schemas.microsoft.com/office/drawing/2014/main" id="{EFFF8248-3F18-4077-BE3B-8A0A475C1C0E}"/>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3521388" y="2866204"/>
            <a:ext cx="2122646" cy="2304732"/>
          </a:xfrm>
          <a:prstGeom prst="rect">
            <a:avLst/>
          </a:prstGeom>
        </p:spPr>
      </p:pic>
      <p:graphicFrame>
        <p:nvGraphicFramePr>
          <p:cNvPr id="22" name="Object 21">
            <a:extLst>
              <a:ext uri="{FF2B5EF4-FFF2-40B4-BE49-F238E27FC236}">
                <a16:creationId xmlns:a16="http://schemas.microsoft.com/office/drawing/2014/main" id="{DF5D3347-B6A7-427B-AF8C-8BEECE211308}"/>
              </a:ext>
            </a:extLst>
          </p:cNvPr>
          <p:cNvGraphicFramePr>
            <a:graphicFrameLocks noChangeAspect="1"/>
          </p:cNvGraphicFramePr>
          <p:nvPr>
            <p:extLst>
              <p:ext uri="{D42A27DB-BD31-4B8C-83A1-F6EECF244321}">
                <p14:modId xmlns:p14="http://schemas.microsoft.com/office/powerpoint/2010/main" val="414682048"/>
              </p:ext>
            </p:extLst>
          </p:nvPr>
        </p:nvGraphicFramePr>
        <p:xfrm>
          <a:off x="3927475" y="5254625"/>
          <a:ext cx="1422400" cy="736600"/>
        </p:xfrm>
        <a:graphic>
          <a:graphicData uri="http://schemas.openxmlformats.org/presentationml/2006/ole">
            <mc:AlternateContent xmlns:mc="http://schemas.openxmlformats.org/markup-compatibility/2006">
              <mc:Choice xmlns:v="urn:schemas-microsoft-com:vml" Requires="v">
                <p:oleObj spid="_x0000_s58830" name="Equation" r:id="rId16" imgW="1422360" imgH="736560" progId="Equation.DSMT4">
                  <p:embed/>
                </p:oleObj>
              </mc:Choice>
              <mc:Fallback>
                <p:oleObj name="Equation" r:id="rId16" imgW="1422360" imgH="736560" progId="Equation.DSMT4">
                  <p:embed/>
                  <p:pic>
                    <p:nvPicPr>
                      <p:cNvPr id="0" name=""/>
                      <p:cNvPicPr/>
                      <p:nvPr/>
                    </p:nvPicPr>
                    <p:blipFill>
                      <a:blip r:embed="rId17"/>
                      <a:stretch>
                        <a:fillRect/>
                      </a:stretch>
                    </p:blipFill>
                    <p:spPr>
                      <a:xfrm>
                        <a:off x="3927475" y="5254625"/>
                        <a:ext cx="1422400" cy="736600"/>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CD413612-D666-4501-A04D-9B2EECA2B79C}"/>
              </a:ext>
            </a:extLst>
          </p:cNvPr>
          <p:cNvGraphicFramePr>
            <a:graphicFrameLocks noChangeAspect="1"/>
          </p:cNvGraphicFramePr>
          <p:nvPr>
            <p:extLst>
              <p:ext uri="{D42A27DB-BD31-4B8C-83A1-F6EECF244321}">
                <p14:modId xmlns:p14="http://schemas.microsoft.com/office/powerpoint/2010/main" val="1973310987"/>
              </p:ext>
            </p:extLst>
          </p:nvPr>
        </p:nvGraphicFramePr>
        <p:xfrm>
          <a:off x="3941763" y="1876425"/>
          <a:ext cx="1282700" cy="736600"/>
        </p:xfrm>
        <a:graphic>
          <a:graphicData uri="http://schemas.openxmlformats.org/presentationml/2006/ole">
            <mc:AlternateContent xmlns:mc="http://schemas.openxmlformats.org/markup-compatibility/2006">
              <mc:Choice xmlns:v="urn:schemas-microsoft-com:vml" Requires="v">
                <p:oleObj spid="_x0000_s58831" name="Equation" r:id="rId18" imgW="1282680" imgH="736560" progId="Equation.DSMT4">
                  <p:embed/>
                </p:oleObj>
              </mc:Choice>
              <mc:Fallback>
                <p:oleObj name="Equation" r:id="rId18" imgW="1282680" imgH="736560" progId="Equation.DSMT4">
                  <p:embed/>
                  <p:pic>
                    <p:nvPicPr>
                      <p:cNvPr id="0" name=""/>
                      <p:cNvPicPr/>
                      <p:nvPr/>
                    </p:nvPicPr>
                    <p:blipFill>
                      <a:blip r:embed="rId19"/>
                      <a:stretch>
                        <a:fillRect/>
                      </a:stretch>
                    </p:blipFill>
                    <p:spPr>
                      <a:xfrm>
                        <a:off x="3941763" y="1876425"/>
                        <a:ext cx="1282700" cy="736600"/>
                      </a:xfrm>
                      <a:prstGeom prst="rect">
                        <a:avLst/>
                      </a:prstGeom>
                    </p:spPr>
                  </p:pic>
                </p:oleObj>
              </mc:Fallback>
            </mc:AlternateContent>
          </a:graphicData>
        </a:graphic>
      </p:graphicFrame>
      <p:graphicFrame>
        <p:nvGraphicFramePr>
          <p:cNvPr id="48" name="Object 47">
            <a:extLst>
              <a:ext uri="{FF2B5EF4-FFF2-40B4-BE49-F238E27FC236}">
                <a16:creationId xmlns:a16="http://schemas.microsoft.com/office/drawing/2014/main" id="{2B98090C-8D5A-4D7C-939F-99F09767A3C8}"/>
              </a:ext>
            </a:extLst>
          </p:cNvPr>
          <p:cNvGraphicFramePr>
            <a:graphicFrameLocks noChangeAspect="1"/>
          </p:cNvGraphicFramePr>
          <p:nvPr>
            <p:extLst>
              <p:ext uri="{D42A27DB-BD31-4B8C-83A1-F6EECF244321}">
                <p14:modId xmlns:p14="http://schemas.microsoft.com/office/powerpoint/2010/main" val="1605440205"/>
              </p:ext>
            </p:extLst>
          </p:nvPr>
        </p:nvGraphicFramePr>
        <p:xfrm>
          <a:off x="4292600" y="4570413"/>
          <a:ext cx="698500" cy="736600"/>
        </p:xfrm>
        <a:graphic>
          <a:graphicData uri="http://schemas.openxmlformats.org/presentationml/2006/ole">
            <mc:AlternateContent xmlns:mc="http://schemas.openxmlformats.org/markup-compatibility/2006">
              <mc:Choice xmlns:v="urn:schemas-microsoft-com:vml" Requires="v">
                <p:oleObj spid="_x0000_s58832" name="Equation" r:id="rId20" imgW="698400" imgH="736560" progId="Equation.DSMT4">
                  <p:embed/>
                </p:oleObj>
              </mc:Choice>
              <mc:Fallback>
                <p:oleObj name="Equation" r:id="rId20" imgW="698400" imgH="736560" progId="Equation.DSMT4">
                  <p:embed/>
                  <p:pic>
                    <p:nvPicPr>
                      <p:cNvPr id="0" name=""/>
                      <p:cNvPicPr/>
                      <p:nvPr/>
                    </p:nvPicPr>
                    <p:blipFill>
                      <a:blip r:embed="rId21"/>
                      <a:stretch>
                        <a:fillRect/>
                      </a:stretch>
                    </p:blipFill>
                    <p:spPr>
                      <a:xfrm>
                        <a:off x="4292600" y="4570413"/>
                        <a:ext cx="698500" cy="736600"/>
                      </a:xfrm>
                      <a:prstGeom prst="rect">
                        <a:avLst/>
                      </a:prstGeom>
                    </p:spPr>
                  </p:pic>
                </p:oleObj>
              </mc:Fallback>
            </mc:AlternateContent>
          </a:graphicData>
        </a:graphic>
      </p:graphicFrame>
      <p:graphicFrame>
        <p:nvGraphicFramePr>
          <p:cNvPr id="50" name="Object 49">
            <a:extLst>
              <a:ext uri="{FF2B5EF4-FFF2-40B4-BE49-F238E27FC236}">
                <a16:creationId xmlns:a16="http://schemas.microsoft.com/office/drawing/2014/main" id="{0D964BB3-1602-4566-A489-2F792E5BA7F3}"/>
              </a:ext>
            </a:extLst>
          </p:cNvPr>
          <p:cNvGraphicFramePr>
            <a:graphicFrameLocks noChangeAspect="1"/>
          </p:cNvGraphicFramePr>
          <p:nvPr>
            <p:extLst>
              <p:ext uri="{D42A27DB-BD31-4B8C-83A1-F6EECF244321}">
                <p14:modId xmlns:p14="http://schemas.microsoft.com/office/powerpoint/2010/main" val="3323615690"/>
              </p:ext>
            </p:extLst>
          </p:nvPr>
        </p:nvGraphicFramePr>
        <p:xfrm>
          <a:off x="3397250" y="1881188"/>
          <a:ext cx="2349500" cy="723900"/>
        </p:xfrm>
        <a:graphic>
          <a:graphicData uri="http://schemas.openxmlformats.org/presentationml/2006/ole">
            <mc:AlternateContent xmlns:mc="http://schemas.openxmlformats.org/markup-compatibility/2006">
              <mc:Choice xmlns:v="urn:schemas-microsoft-com:vml" Requires="v">
                <p:oleObj spid="_x0000_s58833" name="Equation" r:id="rId22" imgW="2349360" imgH="723600" progId="Equation.DSMT4">
                  <p:embed/>
                </p:oleObj>
              </mc:Choice>
              <mc:Fallback>
                <p:oleObj name="Equation" r:id="rId22" imgW="2349360" imgH="723600" progId="Equation.DSMT4">
                  <p:embed/>
                  <p:pic>
                    <p:nvPicPr>
                      <p:cNvPr id="0" name=""/>
                      <p:cNvPicPr/>
                      <p:nvPr/>
                    </p:nvPicPr>
                    <p:blipFill>
                      <a:blip r:embed="rId23"/>
                      <a:stretch>
                        <a:fillRect/>
                      </a:stretch>
                    </p:blipFill>
                    <p:spPr>
                      <a:xfrm>
                        <a:off x="3397250" y="1881188"/>
                        <a:ext cx="2349500" cy="723900"/>
                      </a:xfrm>
                      <a:prstGeom prst="rect">
                        <a:avLst/>
                      </a:prstGeom>
                    </p:spPr>
                  </p:pic>
                </p:oleObj>
              </mc:Fallback>
            </mc:AlternateContent>
          </a:graphicData>
        </a:graphic>
      </p:graphicFrame>
      <p:sp>
        <p:nvSpPr>
          <p:cNvPr id="60" name="Rectangle 59">
            <a:extLst>
              <a:ext uri="{FF2B5EF4-FFF2-40B4-BE49-F238E27FC236}">
                <a16:creationId xmlns:a16="http://schemas.microsoft.com/office/drawing/2014/main" id="{49E20ADC-9985-44C1-A477-113400F3956F}"/>
              </a:ext>
            </a:extLst>
          </p:cNvPr>
          <p:cNvSpPr/>
          <p:nvPr/>
        </p:nvSpPr>
        <p:spPr>
          <a:xfrm>
            <a:off x="5929107" y="2065731"/>
            <a:ext cx="444911" cy="769441"/>
          </a:xfrm>
          <a:prstGeom prst="rect">
            <a:avLst/>
          </a:prstGeom>
          <a:noFill/>
        </p:spPr>
        <p:txBody>
          <a:bodyPr wrap="square">
            <a:spAutoFit/>
          </a:bodyPr>
          <a:lstStyle/>
          <a:p>
            <a:pPr>
              <a:buNone/>
            </a:pPr>
            <a:r>
              <a:rPr lang="en-GB" sz="4400" dirty="0">
                <a:solidFill>
                  <a:srgbClr val="008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4400" dirty="0"/>
          </a:p>
        </p:txBody>
      </p:sp>
      <p:sp>
        <p:nvSpPr>
          <p:cNvPr id="23" name="Text Placeholder 1">
            <a:extLst>
              <a:ext uri="{FF2B5EF4-FFF2-40B4-BE49-F238E27FC236}">
                <a16:creationId xmlns:a16="http://schemas.microsoft.com/office/drawing/2014/main" id="{36D1344C-37E1-4D03-80AC-C24133C02AD9}"/>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3.4 Add and subtract within one whole</a:t>
            </a:r>
            <a:endParaRPr lang="en-US" dirty="0">
              <a:solidFill>
                <a:srgbClr val="3875A1"/>
              </a:solidFill>
            </a:endParaRPr>
          </a:p>
        </p:txBody>
      </p:sp>
      <p:sp>
        <p:nvSpPr>
          <p:cNvPr id="24" name="Text Placeholder 1">
            <a:extLst>
              <a:ext uri="{FF2B5EF4-FFF2-40B4-BE49-F238E27FC236}">
                <a16:creationId xmlns:a16="http://schemas.microsoft.com/office/drawing/2014/main" id="{64371B6C-EB68-439B-89C7-3BF7A9237845}"/>
              </a:ext>
            </a:extLst>
          </p:cNvPr>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1:14</a:t>
            </a:r>
          </a:p>
        </p:txBody>
      </p:sp>
      <p:pic>
        <p:nvPicPr>
          <p:cNvPr id="25" name="Picture 24">
            <a:extLst>
              <a:ext uri="{FF2B5EF4-FFF2-40B4-BE49-F238E27FC236}">
                <a16:creationId xmlns:a16="http://schemas.microsoft.com/office/drawing/2014/main" id="{EB4439AC-605E-43EA-8D67-5FA7BAF7FF80}"/>
              </a:ext>
            </a:extLst>
          </p:cNvPr>
          <p:cNvPicPr>
            <a:picLocks noChangeAspect="1"/>
          </p:cNvPicPr>
          <p:nvPr/>
        </p:nvPicPr>
        <p:blipFill rotWithShape="1">
          <a:blip r:embed="rId24">
            <a:extLst>
              <a:ext uri="{28A0092B-C50C-407E-A947-70E740481C1C}">
                <a14:useLocalDpi xmlns:a14="http://schemas.microsoft.com/office/drawing/2010/main" val="0"/>
              </a:ext>
            </a:extLst>
          </a:blip>
          <a:srcRect/>
          <a:stretch/>
        </p:blipFill>
        <p:spPr>
          <a:xfrm>
            <a:off x="3859605" y="2875250"/>
            <a:ext cx="1424791" cy="1610419"/>
          </a:xfrm>
          <a:prstGeom prst="rect">
            <a:avLst/>
          </a:prstGeom>
        </p:spPr>
      </p:pic>
    </p:spTree>
    <p:extLst>
      <p:ext uri="{BB962C8B-B14F-4D97-AF65-F5344CB8AC3E}">
        <p14:creationId xmlns:p14="http://schemas.microsoft.com/office/powerpoint/2010/main" val="374347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1"/>
                                        </p:tgtEl>
                                      </p:cBhvr>
                                    </p:animEffect>
                                    <p:set>
                                      <p:cBhvr>
                                        <p:cTn id="22" dur="1" fill="hold">
                                          <p:stCondLst>
                                            <p:cond delay="499"/>
                                          </p:stCondLst>
                                        </p:cTn>
                                        <p:tgtEl>
                                          <p:spTgt spid="41"/>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5"/>
                                        </p:tgtEl>
                                      </p:cBhvr>
                                    </p:animEffect>
                                    <p:set>
                                      <p:cBhvr>
                                        <p:cTn id="31" dur="1" fill="hold">
                                          <p:stCondLst>
                                            <p:cond delay="499"/>
                                          </p:stCondLst>
                                        </p:cTn>
                                        <p:tgtEl>
                                          <p:spTgt spid="25"/>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41"/>
                                        </p:tgtEl>
                                      </p:cBhvr>
                                    </p:animEffect>
                                    <p:set>
                                      <p:cBhvr>
                                        <p:cTn id="55" dur="1" fill="hold">
                                          <p:stCondLst>
                                            <p:cond delay="499"/>
                                          </p:stCondLst>
                                        </p:cTn>
                                        <p:tgtEl>
                                          <p:spTgt spid="41"/>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3"/>
                                        </p:tgtEl>
                                      </p:cBhvr>
                                    </p:animEffect>
                                    <p:set>
                                      <p:cBhvr>
                                        <p:cTn id="58" dur="1" fill="hold">
                                          <p:stCondLst>
                                            <p:cond delay="499"/>
                                          </p:stCondLst>
                                        </p:cTn>
                                        <p:tgtEl>
                                          <p:spTgt spid="13"/>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21"/>
                                        </p:tgtEl>
                                      </p:cBhvr>
                                    </p:animEffect>
                                    <p:set>
                                      <p:cBhvr>
                                        <p:cTn id="61" dur="1" fill="hold">
                                          <p:stCondLst>
                                            <p:cond delay="499"/>
                                          </p:stCondLst>
                                        </p:cTn>
                                        <p:tgtEl>
                                          <p:spTgt spid="21"/>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22"/>
                                        </p:tgtEl>
                                      </p:cBhvr>
                                    </p:animEffect>
                                    <p:set>
                                      <p:cBhvr>
                                        <p:cTn id="64" dur="1" fill="hold">
                                          <p:stCondLst>
                                            <p:cond delay="499"/>
                                          </p:stCondLst>
                                        </p:cTn>
                                        <p:tgtEl>
                                          <p:spTgt spid="22"/>
                                        </p:tgtEl>
                                        <p:attrNameLst>
                                          <p:attrName>style.visibility</p:attrName>
                                        </p:attrNameLst>
                                      </p:cBhvr>
                                      <p:to>
                                        <p:strVal val="hidden"/>
                                      </p:to>
                                    </p:se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500"/>
                                        <p:tgtEl>
                                          <p:spTgt spid="4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fade">
                                      <p:cBhvr>
                                        <p:cTn id="78" dur="500"/>
                                        <p:tgtEl>
                                          <p:spTgt spid="4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fade">
                                      <p:cBhvr>
                                        <p:cTn id="83" dur="500"/>
                                        <p:tgtEl>
                                          <p:spTgt spid="4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33"/>
                                        </p:tgtEl>
                                      </p:cBhvr>
                                    </p:animEffect>
                                    <p:set>
                                      <p:cBhvr>
                                        <p:cTn id="88" dur="1" fill="hold">
                                          <p:stCondLst>
                                            <p:cond delay="499"/>
                                          </p:stCondLst>
                                        </p:cTn>
                                        <p:tgtEl>
                                          <p:spTgt spid="33"/>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47"/>
                                        </p:tgtEl>
                                      </p:cBhvr>
                                    </p:animEffect>
                                    <p:set>
                                      <p:cBhvr>
                                        <p:cTn id="91" dur="1" fill="hold">
                                          <p:stCondLst>
                                            <p:cond delay="499"/>
                                          </p:stCondLst>
                                        </p:cTn>
                                        <p:tgtEl>
                                          <p:spTgt spid="47"/>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42"/>
                                        </p:tgtEl>
                                      </p:cBhvr>
                                    </p:animEffect>
                                    <p:set>
                                      <p:cBhvr>
                                        <p:cTn id="94" dur="1" fill="hold">
                                          <p:stCondLst>
                                            <p:cond delay="499"/>
                                          </p:stCondLst>
                                        </p:cTn>
                                        <p:tgtEl>
                                          <p:spTgt spid="42"/>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48"/>
                                        </p:tgtEl>
                                      </p:cBhvr>
                                    </p:animEffect>
                                    <p:set>
                                      <p:cBhvr>
                                        <p:cTn id="97" dur="1" fill="hold">
                                          <p:stCondLst>
                                            <p:cond delay="499"/>
                                          </p:stCondLst>
                                        </p:cTn>
                                        <p:tgtEl>
                                          <p:spTgt spid="48"/>
                                        </p:tgtEl>
                                        <p:attrNameLst>
                                          <p:attrName>style.visibility</p:attrName>
                                        </p:attrNameLst>
                                      </p:cBhvr>
                                      <p:to>
                                        <p:strVal val="hidden"/>
                                      </p:to>
                                    </p:set>
                                  </p:childTnLst>
                                </p:cTn>
                              </p:par>
                            </p:childTnLst>
                          </p:cTn>
                        </p:par>
                        <p:par>
                          <p:cTn id="98" fill="hold">
                            <p:stCondLst>
                              <p:cond delay="500"/>
                            </p:stCondLst>
                            <p:childTnLst>
                              <p:par>
                                <p:cTn id="99" presetID="10" presetClass="entr" presetSubtype="0" fill="hold"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fade">
                                      <p:cBhvr>
                                        <p:cTn id="101" dur="500"/>
                                        <p:tgtEl>
                                          <p:spTgt spid="50"/>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fade">
                                      <p:cBhvr>
                                        <p:cTn id="106" dur="500"/>
                                        <p:tgtEl>
                                          <p:spTgt spid="58"/>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60"/>
                                        </p:tgtEl>
                                        <p:attrNameLst>
                                          <p:attrName>style.visibility</p:attrName>
                                        </p:attrNameLst>
                                      </p:cBhvr>
                                      <p:to>
                                        <p:strVal val="visible"/>
                                      </p:to>
                                    </p:set>
                                    <p:animEffect transition="in" filter="fade">
                                      <p:cBhvr>
                                        <p:cTn id="11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2" grpId="1"/>
      <p:bldP spid="6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a:extLst>
              <a:ext uri="{FF2B5EF4-FFF2-40B4-BE49-F238E27FC236}">
                <a16:creationId xmlns:a16="http://schemas.microsoft.com/office/drawing/2014/main" id="{9F93412E-C9BA-436E-941C-005E44FBB5AD}"/>
              </a:ext>
            </a:extLst>
          </p:cNvPr>
          <p:cNvGraphicFramePr>
            <a:graphicFrameLocks noChangeAspect="1"/>
          </p:cNvGraphicFramePr>
          <p:nvPr/>
        </p:nvGraphicFramePr>
        <p:xfrm>
          <a:off x="506440" y="849932"/>
          <a:ext cx="7861300" cy="558800"/>
        </p:xfrm>
        <a:graphic>
          <a:graphicData uri="http://schemas.openxmlformats.org/presentationml/2006/ole">
            <mc:AlternateContent xmlns:mc="http://schemas.openxmlformats.org/markup-compatibility/2006">
              <mc:Choice xmlns:v="urn:schemas-microsoft-com:vml" Requires="v">
                <p:oleObj spid="_x0000_s59449" name="Equation" r:id="rId4" imgW="7860960" imgH="558720" progId="Equation.DSMT4">
                  <p:embed/>
                </p:oleObj>
              </mc:Choice>
              <mc:Fallback>
                <p:oleObj name="Equation" r:id="rId4" imgW="7860960" imgH="558720" progId="Equation.DSMT4">
                  <p:embed/>
                  <p:pic>
                    <p:nvPicPr>
                      <p:cNvPr id="18" name="Object 17">
                        <a:extLst>
                          <a:ext uri="{FF2B5EF4-FFF2-40B4-BE49-F238E27FC236}">
                            <a16:creationId xmlns:a16="http://schemas.microsoft.com/office/drawing/2014/main" id="{9F93412E-C9BA-436E-941C-005E44FBB5AD}"/>
                          </a:ext>
                        </a:extLst>
                      </p:cNvPr>
                      <p:cNvPicPr/>
                      <p:nvPr/>
                    </p:nvPicPr>
                    <p:blipFill>
                      <a:blip r:embed="rId5"/>
                      <a:stretch>
                        <a:fillRect/>
                      </a:stretch>
                    </p:blipFill>
                    <p:spPr>
                      <a:xfrm>
                        <a:off x="506440" y="849932"/>
                        <a:ext cx="7861300" cy="558800"/>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99C6D718-1D5D-4480-9192-85B4063CFD6A}"/>
              </a:ext>
            </a:extLst>
          </p:cNvPr>
          <p:cNvSpPr/>
          <p:nvPr/>
        </p:nvSpPr>
        <p:spPr>
          <a:xfrm>
            <a:off x="195290" y="791876"/>
            <a:ext cx="8291286" cy="798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36940C97-3D37-4BD4-8B46-7B3369830C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8990" y="1905370"/>
            <a:ext cx="7946021" cy="3047260"/>
          </a:xfrm>
          <a:prstGeom prst="rect">
            <a:avLst/>
          </a:prstGeom>
        </p:spPr>
      </p:pic>
      <p:sp>
        <p:nvSpPr>
          <p:cNvPr id="9" name="Text Placeholder 1">
            <a:extLst>
              <a:ext uri="{FF2B5EF4-FFF2-40B4-BE49-F238E27FC236}">
                <a16:creationId xmlns:a16="http://schemas.microsoft.com/office/drawing/2014/main" id="{1D0B703A-B992-4514-9913-129F109A1002}"/>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3.4 Add and subtract within one whole</a:t>
            </a:r>
            <a:endParaRPr lang="en-US" dirty="0">
              <a:solidFill>
                <a:srgbClr val="3875A1"/>
              </a:solidFill>
            </a:endParaRPr>
          </a:p>
        </p:txBody>
      </p:sp>
      <p:sp>
        <p:nvSpPr>
          <p:cNvPr id="10" name="Text Placeholder 1">
            <a:extLst>
              <a:ext uri="{FF2B5EF4-FFF2-40B4-BE49-F238E27FC236}">
                <a16:creationId xmlns:a16="http://schemas.microsoft.com/office/drawing/2014/main" id="{99DCDD51-4524-434D-970C-485928B18992}"/>
              </a:ext>
            </a:extLst>
          </p:cNvPr>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1:15</a:t>
            </a:r>
          </a:p>
        </p:txBody>
      </p:sp>
      <p:sp>
        <p:nvSpPr>
          <p:cNvPr id="2" name="Rectangle 1">
            <a:extLst>
              <a:ext uri="{FF2B5EF4-FFF2-40B4-BE49-F238E27FC236}">
                <a16:creationId xmlns:a16="http://schemas.microsoft.com/office/drawing/2014/main" id="{409D69F3-900B-4D9F-A024-73A10196582E}"/>
              </a:ext>
            </a:extLst>
          </p:cNvPr>
          <p:cNvSpPr/>
          <p:nvPr/>
        </p:nvSpPr>
        <p:spPr>
          <a:xfrm>
            <a:off x="769256" y="2017936"/>
            <a:ext cx="1230993" cy="1382486"/>
          </a:xfrm>
          <a:prstGeom prst="rect">
            <a:avLst/>
          </a:prstGeom>
          <a:solidFill>
            <a:srgbClr val="C49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912C02C-F6E6-4976-B101-FAD051A7CFF6}"/>
              </a:ext>
            </a:extLst>
          </p:cNvPr>
          <p:cNvSpPr/>
          <p:nvPr/>
        </p:nvSpPr>
        <p:spPr>
          <a:xfrm>
            <a:off x="772431" y="3454404"/>
            <a:ext cx="1230993" cy="1382486"/>
          </a:xfrm>
          <a:prstGeom prst="rect">
            <a:avLst/>
          </a:prstGeom>
          <a:solidFill>
            <a:srgbClr val="C49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93D7DA6-9102-4DF7-B3AC-A9AD0D49B7E4}"/>
              </a:ext>
            </a:extLst>
          </p:cNvPr>
          <p:cNvSpPr/>
          <p:nvPr/>
        </p:nvSpPr>
        <p:spPr>
          <a:xfrm>
            <a:off x="2030815" y="2017936"/>
            <a:ext cx="1230993" cy="1382486"/>
          </a:xfrm>
          <a:prstGeom prst="rect">
            <a:avLst/>
          </a:prstGeom>
          <a:solidFill>
            <a:srgbClr val="C49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EB03D68-37C0-4E5E-B2EE-7A3919C7F0C6}"/>
              </a:ext>
            </a:extLst>
          </p:cNvPr>
          <p:cNvSpPr/>
          <p:nvPr/>
        </p:nvSpPr>
        <p:spPr>
          <a:xfrm>
            <a:off x="2033990" y="3454404"/>
            <a:ext cx="1230993" cy="1382486"/>
          </a:xfrm>
          <a:prstGeom prst="rect">
            <a:avLst/>
          </a:prstGeom>
          <a:solidFill>
            <a:srgbClr val="C49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4A8209A-043C-4094-9676-5CD113DE2E55}"/>
              </a:ext>
            </a:extLst>
          </p:cNvPr>
          <p:cNvSpPr/>
          <p:nvPr/>
        </p:nvSpPr>
        <p:spPr>
          <a:xfrm>
            <a:off x="3305074" y="2021114"/>
            <a:ext cx="1230993" cy="1382486"/>
          </a:xfrm>
          <a:prstGeom prst="rect">
            <a:avLst/>
          </a:prstGeom>
          <a:solidFill>
            <a:srgbClr val="C49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A2FA073E-14D6-400B-A588-16F0D98C2C5F}"/>
              </a:ext>
            </a:extLst>
          </p:cNvPr>
          <p:cNvSpPr/>
          <p:nvPr/>
        </p:nvSpPr>
        <p:spPr>
          <a:xfrm>
            <a:off x="3308249" y="3457582"/>
            <a:ext cx="1230993" cy="1382486"/>
          </a:xfrm>
          <a:prstGeom prst="rect">
            <a:avLst/>
          </a:prstGeom>
          <a:solidFill>
            <a:srgbClr val="C49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2A3E692B-913D-4AC7-81DC-A00480D1A7FD}"/>
              </a:ext>
            </a:extLst>
          </p:cNvPr>
          <p:cNvSpPr/>
          <p:nvPr/>
        </p:nvSpPr>
        <p:spPr>
          <a:xfrm>
            <a:off x="4566633" y="2017936"/>
            <a:ext cx="1230993" cy="1382486"/>
          </a:xfrm>
          <a:prstGeom prst="rect">
            <a:avLst/>
          </a:prstGeom>
          <a:solidFill>
            <a:srgbClr val="C49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7A6F159E-E707-411C-A8EC-AFEDE10C307D}"/>
              </a:ext>
            </a:extLst>
          </p:cNvPr>
          <p:cNvSpPr/>
          <p:nvPr/>
        </p:nvSpPr>
        <p:spPr>
          <a:xfrm>
            <a:off x="4569808" y="3454404"/>
            <a:ext cx="1230993" cy="1382486"/>
          </a:xfrm>
          <a:prstGeom prst="rect">
            <a:avLst/>
          </a:prstGeom>
          <a:solidFill>
            <a:srgbClr val="C49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304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P spid="15" grpId="0" animBg="1"/>
      <p:bldP spid="19" grpId="0" animBg="1"/>
      <p:bldP spid="20" grpId="0" animBg="1"/>
      <p:bldP spid="23"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A8CD5FF-7B8B-4BAE-8A44-69830CE64F5D}"/>
              </a:ext>
            </a:extLst>
          </p:cNvPr>
          <p:cNvPicPr>
            <a:picLocks noChangeAspect="1"/>
          </p:cNvPicPr>
          <p:nvPr/>
        </p:nvPicPr>
        <p:blipFill rotWithShape="1">
          <a:blip r:embed="rId3">
            <a:extLst>
              <a:ext uri="{28A0092B-C50C-407E-A947-70E740481C1C}">
                <a14:useLocalDpi xmlns:a14="http://schemas.microsoft.com/office/drawing/2010/main" val="0"/>
              </a:ext>
            </a:extLst>
          </a:blip>
          <a:srcRect r="-52880"/>
          <a:stretch/>
        </p:blipFill>
        <p:spPr>
          <a:xfrm>
            <a:off x="3467465" y="1980504"/>
            <a:ext cx="3254644" cy="3286731"/>
          </a:xfrm>
          <a:prstGeom prst="rect">
            <a:avLst/>
          </a:prstGeom>
        </p:spPr>
      </p:pic>
      <p:pic>
        <p:nvPicPr>
          <p:cNvPr id="13" name="Picture 12">
            <a:extLst>
              <a:ext uri="{FF2B5EF4-FFF2-40B4-BE49-F238E27FC236}">
                <a16:creationId xmlns:a16="http://schemas.microsoft.com/office/drawing/2014/main" id="{8C1FAFFB-2094-4777-A4ED-221A05573EC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547014" y="1980505"/>
            <a:ext cx="2049972" cy="3286731"/>
          </a:xfrm>
          <a:prstGeom prst="rect">
            <a:avLst/>
          </a:prstGeom>
        </p:spPr>
      </p:pic>
      <p:pic>
        <p:nvPicPr>
          <p:cNvPr id="9" name="Picture 8">
            <a:extLst>
              <a:ext uri="{FF2B5EF4-FFF2-40B4-BE49-F238E27FC236}">
                <a16:creationId xmlns:a16="http://schemas.microsoft.com/office/drawing/2014/main" id="{8BA81805-3BCB-49C3-944B-F9DCE784C84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177153" y="1980504"/>
            <a:ext cx="3254644" cy="3286731"/>
          </a:xfrm>
          <a:prstGeom prst="rect">
            <a:avLst/>
          </a:prstGeom>
        </p:spPr>
      </p:pic>
      <p:sp>
        <p:nvSpPr>
          <p:cNvPr id="15" name="TextBox 14">
            <a:extLst>
              <a:ext uri="{FF2B5EF4-FFF2-40B4-BE49-F238E27FC236}">
                <a16:creationId xmlns:a16="http://schemas.microsoft.com/office/drawing/2014/main" id="{C387C81B-2AA6-4413-A28E-5F25743C9B2A}"/>
              </a:ext>
            </a:extLst>
          </p:cNvPr>
          <p:cNvSpPr txBox="1"/>
          <p:nvPr/>
        </p:nvSpPr>
        <p:spPr>
          <a:xfrm>
            <a:off x="-1" y="1075505"/>
            <a:ext cx="9144000" cy="461665"/>
          </a:xfrm>
          <a:prstGeom prst="rect">
            <a:avLst/>
          </a:prstGeom>
          <a:noFill/>
        </p:spPr>
        <p:txBody>
          <a:bodyPr wrap="square" rtlCol="0">
            <a:spAutoFit/>
          </a:bodyPr>
          <a:lstStyle/>
          <a:p>
            <a:pPr algn="ctr"/>
            <a:r>
              <a:rPr lang="en-GB" sz="2400" dirty="0">
                <a:latin typeface="Myriad Pro" panose="020B0503030403020204" pitchFamily="34" charset="0"/>
              </a:rPr>
              <a:t>Method 1 </a:t>
            </a:r>
            <a:r>
              <a:rPr lang="en-GB" sz="2400" dirty="0">
                <a:latin typeface="Myriad Pro" panose="020B0503030403020204" pitchFamily="34" charset="0"/>
                <a:ea typeface="Times New Roman" panose="02020603050405020304" pitchFamily="18" charset="0"/>
                <a:cs typeface="Times New Roman" panose="02020603050405020304" pitchFamily="18" charset="0"/>
              </a:rPr>
              <a:t>– using a diagram</a:t>
            </a:r>
            <a:endParaRPr lang="en-GB" sz="2400" dirty="0">
              <a:latin typeface="Myriad Pro" panose="020B0503030403020204" pitchFamily="34" charset="0"/>
            </a:endParaRPr>
          </a:p>
        </p:txBody>
      </p:sp>
      <p:sp>
        <p:nvSpPr>
          <p:cNvPr id="16" name="Text Placeholder 1">
            <a:extLst>
              <a:ext uri="{FF2B5EF4-FFF2-40B4-BE49-F238E27FC236}">
                <a16:creationId xmlns:a16="http://schemas.microsoft.com/office/drawing/2014/main" id="{86656D0D-1AE9-413B-A776-68DCB375FFA5}"/>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3.4 Add and subtract within one whole</a:t>
            </a:r>
            <a:endParaRPr lang="en-US" dirty="0">
              <a:solidFill>
                <a:srgbClr val="3875A1"/>
              </a:solidFill>
            </a:endParaRPr>
          </a:p>
        </p:txBody>
      </p:sp>
      <p:sp>
        <p:nvSpPr>
          <p:cNvPr id="17" name="Text Placeholder 1">
            <a:extLst>
              <a:ext uri="{FF2B5EF4-FFF2-40B4-BE49-F238E27FC236}">
                <a16:creationId xmlns:a16="http://schemas.microsoft.com/office/drawing/2014/main" id="{45271FB8-F8C4-42D3-9BD5-D1CD0E51DB5B}"/>
              </a:ext>
            </a:extLst>
          </p:cNvPr>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2:1</a:t>
            </a:r>
          </a:p>
        </p:txBody>
      </p:sp>
      <p:pic>
        <p:nvPicPr>
          <p:cNvPr id="20" name="Picture 19">
            <a:extLst>
              <a:ext uri="{FF2B5EF4-FFF2-40B4-BE49-F238E27FC236}">
                <a16:creationId xmlns:a16="http://schemas.microsoft.com/office/drawing/2014/main" id="{21F4AE79-F84D-4E9C-BA42-4E6991A8A6FC}"/>
              </a:ext>
            </a:extLst>
          </p:cNvPr>
          <p:cNvPicPr>
            <a:picLocks noChangeAspect="1"/>
          </p:cNvPicPr>
          <p:nvPr/>
        </p:nvPicPr>
        <p:blipFill rotWithShape="1">
          <a:blip r:embed="rId3">
            <a:extLst>
              <a:ext uri="{28A0092B-C50C-407E-A947-70E740481C1C}">
                <a14:useLocalDpi xmlns:a14="http://schemas.microsoft.com/office/drawing/2010/main" val="0"/>
              </a:ext>
            </a:extLst>
          </a:blip>
          <a:srcRect r="-52880"/>
          <a:stretch/>
        </p:blipFill>
        <p:spPr>
          <a:xfrm>
            <a:off x="6183184" y="1980502"/>
            <a:ext cx="3254644" cy="3286731"/>
          </a:xfrm>
          <a:prstGeom prst="rect">
            <a:avLst/>
          </a:prstGeom>
        </p:spPr>
      </p:pic>
      <p:pic>
        <p:nvPicPr>
          <p:cNvPr id="24" name="Picture 23">
            <a:extLst>
              <a:ext uri="{FF2B5EF4-FFF2-40B4-BE49-F238E27FC236}">
                <a16:creationId xmlns:a16="http://schemas.microsoft.com/office/drawing/2014/main" id="{E55B7C8F-5F0B-4BAC-AEEA-FB88EB4D5FC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39278" y="1980501"/>
            <a:ext cx="2049972" cy="3286731"/>
          </a:xfrm>
          <a:prstGeom prst="rect">
            <a:avLst/>
          </a:prstGeom>
        </p:spPr>
      </p:pic>
    </p:spTree>
    <p:extLst>
      <p:ext uri="{BB962C8B-B14F-4D97-AF65-F5344CB8AC3E}">
        <p14:creationId xmlns:p14="http://schemas.microsoft.com/office/powerpoint/2010/main" val="315334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B3848B-BF9B-4AE2-9E5A-3DD6DADB96D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3455" y="4401044"/>
            <a:ext cx="7917090" cy="1858298"/>
          </a:xfrm>
          <a:prstGeom prst="rect">
            <a:avLst/>
          </a:prstGeom>
        </p:spPr>
      </p:pic>
      <p:pic>
        <p:nvPicPr>
          <p:cNvPr id="14" name="Picture 13">
            <a:extLst>
              <a:ext uri="{FF2B5EF4-FFF2-40B4-BE49-F238E27FC236}">
                <a16:creationId xmlns:a16="http://schemas.microsoft.com/office/drawing/2014/main" id="{E63F473C-F104-4F3F-B1B8-3C3FEF7D1FC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3454" y="5319076"/>
            <a:ext cx="7917090" cy="870584"/>
          </a:xfrm>
          <a:prstGeom prst="rect">
            <a:avLst/>
          </a:prstGeom>
        </p:spPr>
      </p:pic>
      <p:pic>
        <p:nvPicPr>
          <p:cNvPr id="16" name="Picture 15">
            <a:extLst>
              <a:ext uri="{FF2B5EF4-FFF2-40B4-BE49-F238E27FC236}">
                <a16:creationId xmlns:a16="http://schemas.microsoft.com/office/drawing/2014/main" id="{388FF8AD-B202-4DBC-806C-78B232723FB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3455" y="1863720"/>
            <a:ext cx="7917090" cy="1858298"/>
          </a:xfrm>
          <a:prstGeom prst="rect">
            <a:avLst/>
          </a:prstGeom>
        </p:spPr>
      </p:pic>
      <p:sp>
        <p:nvSpPr>
          <p:cNvPr id="15" name="TextBox 14">
            <a:extLst>
              <a:ext uri="{FF2B5EF4-FFF2-40B4-BE49-F238E27FC236}">
                <a16:creationId xmlns:a16="http://schemas.microsoft.com/office/drawing/2014/main" id="{C387C81B-2AA6-4413-A28E-5F25743C9B2A}"/>
              </a:ext>
            </a:extLst>
          </p:cNvPr>
          <p:cNvSpPr txBox="1"/>
          <p:nvPr/>
        </p:nvSpPr>
        <p:spPr>
          <a:xfrm>
            <a:off x="-1" y="1075505"/>
            <a:ext cx="9144000" cy="461665"/>
          </a:xfrm>
          <a:prstGeom prst="rect">
            <a:avLst/>
          </a:prstGeom>
          <a:noFill/>
        </p:spPr>
        <p:txBody>
          <a:bodyPr wrap="square" rtlCol="0">
            <a:spAutoFit/>
          </a:bodyPr>
          <a:lstStyle/>
          <a:p>
            <a:pPr algn="ctr"/>
            <a:r>
              <a:rPr lang="en-GB" sz="2400" dirty="0">
                <a:latin typeface="Myriad Pro" panose="020B0503030403020204" pitchFamily="34" charset="0"/>
              </a:rPr>
              <a:t>Method 1 </a:t>
            </a:r>
            <a:r>
              <a:rPr lang="en-GB" sz="2400" dirty="0">
                <a:latin typeface="Myriad Pro" panose="020B0503030403020204" pitchFamily="34" charset="0"/>
                <a:ea typeface="Times New Roman" panose="02020603050405020304" pitchFamily="18" charset="0"/>
                <a:cs typeface="Times New Roman" panose="02020603050405020304" pitchFamily="18" charset="0"/>
              </a:rPr>
              <a:t>– using a diagram</a:t>
            </a:r>
            <a:endParaRPr lang="en-GB" sz="2400" dirty="0">
              <a:latin typeface="Myriad Pro" panose="020B0503030403020204" pitchFamily="34" charset="0"/>
            </a:endParaRPr>
          </a:p>
        </p:txBody>
      </p:sp>
      <p:pic>
        <p:nvPicPr>
          <p:cNvPr id="10" name="Picture 9">
            <a:extLst>
              <a:ext uri="{FF2B5EF4-FFF2-40B4-BE49-F238E27FC236}">
                <a16:creationId xmlns:a16="http://schemas.microsoft.com/office/drawing/2014/main" id="{F6A54C9F-9274-4B43-845D-EC198AF23F20}"/>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13455" y="1858989"/>
            <a:ext cx="7917090" cy="1977598"/>
          </a:xfrm>
          <a:prstGeom prst="rect">
            <a:avLst/>
          </a:prstGeom>
        </p:spPr>
      </p:pic>
      <p:pic>
        <p:nvPicPr>
          <p:cNvPr id="18" name="Picture 17">
            <a:extLst>
              <a:ext uri="{FF2B5EF4-FFF2-40B4-BE49-F238E27FC236}">
                <a16:creationId xmlns:a16="http://schemas.microsoft.com/office/drawing/2014/main" id="{3BBF94CE-3637-4ABE-85A1-F0836C296D04}"/>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13455" y="2500076"/>
            <a:ext cx="7917090" cy="1336512"/>
          </a:xfrm>
          <a:prstGeom prst="rect">
            <a:avLst/>
          </a:prstGeom>
        </p:spPr>
      </p:pic>
      <p:sp>
        <p:nvSpPr>
          <p:cNvPr id="21" name="Text Placeholder 1">
            <a:extLst>
              <a:ext uri="{FF2B5EF4-FFF2-40B4-BE49-F238E27FC236}">
                <a16:creationId xmlns:a16="http://schemas.microsoft.com/office/drawing/2014/main" id="{6416934F-7865-42FA-9660-ACF992041054}"/>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3.4 Add and subtract within one whole</a:t>
            </a:r>
            <a:endParaRPr lang="en-US" dirty="0">
              <a:solidFill>
                <a:srgbClr val="3875A1"/>
              </a:solidFill>
            </a:endParaRPr>
          </a:p>
        </p:txBody>
      </p:sp>
      <p:sp>
        <p:nvSpPr>
          <p:cNvPr id="22" name="Text Placeholder 1">
            <a:extLst>
              <a:ext uri="{FF2B5EF4-FFF2-40B4-BE49-F238E27FC236}">
                <a16:creationId xmlns:a16="http://schemas.microsoft.com/office/drawing/2014/main" id="{AA7E45D0-5E9F-472B-BA80-3446AE87B5F2}"/>
              </a:ext>
            </a:extLst>
          </p:cNvPr>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2:1</a:t>
            </a:r>
          </a:p>
        </p:txBody>
      </p:sp>
      <p:pic>
        <p:nvPicPr>
          <p:cNvPr id="26" name="Picture 25">
            <a:extLst>
              <a:ext uri="{FF2B5EF4-FFF2-40B4-BE49-F238E27FC236}">
                <a16:creationId xmlns:a16="http://schemas.microsoft.com/office/drawing/2014/main" id="{3CD065D8-CE05-43D5-84BC-4F8D66034547}"/>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003800" y="5315902"/>
            <a:ext cx="2705099" cy="870584"/>
          </a:xfrm>
          <a:prstGeom prst="rect">
            <a:avLst/>
          </a:prstGeom>
        </p:spPr>
      </p:pic>
    </p:spTree>
    <p:extLst>
      <p:ext uri="{BB962C8B-B14F-4D97-AF65-F5344CB8AC3E}">
        <p14:creationId xmlns:p14="http://schemas.microsoft.com/office/powerpoint/2010/main" val="408852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1500"/>
                            </p:stCondLst>
                            <p:childTnLst>
                              <p:par>
                                <p:cTn id="22" presetID="10" presetClass="entr" presetSubtype="0" fill="hold" nodeType="afterEffect">
                                  <p:stCondLst>
                                    <p:cond delay="200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ABD1E02E-B0EA-475F-98E1-300ED95E2811}"/>
              </a:ext>
            </a:extLst>
          </p:cNvPr>
          <p:cNvGraphicFramePr>
            <a:graphicFrameLocks noChangeAspect="1"/>
          </p:cNvGraphicFramePr>
          <p:nvPr/>
        </p:nvGraphicFramePr>
        <p:xfrm>
          <a:off x="1352550" y="1149350"/>
          <a:ext cx="6438900" cy="736600"/>
        </p:xfrm>
        <a:graphic>
          <a:graphicData uri="http://schemas.openxmlformats.org/presentationml/2006/ole">
            <mc:AlternateContent xmlns:mc="http://schemas.openxmlformats.org/markup-compatibility/2006">
              <mc:Choice xmlns:v="urn:schemas-microsoft-com:vml" Requires="v">
                <p:oleObj spid="_x0000_s63620" name="Equation" r:id="rId4" imgW="6438600" imgH="736560" progId="Equation.DSMT4">
                  <p:embed/>
                </p:oleObj>
              </mc:Choice>
              <mc:Fallback>
                <p:oleObj name="Equation" r:id="rId4" imgW="6438600" imgH="736560" progId="Equation.DSMT4">
                  <p:embed/>
                  <p:pic>
                    <p:nvPicPr>
                      <p:cNvPr id="3" name="Object 2">
                        <a:extLst>
                          <a:ext uri="{FF2B5EF4-FFF2-40B4-BE49-F238E27FC236}">
                            <a16:creationId xmlns:a16="http://schemas.microsoft.com/office/drawing/2014/main" id="{ABD1E02E-B0EA-475F-98E1-300ED95E2811}"/>
                          </a:ext>
                        </a:extLst>
                      </p:cNvPr>
                      <p:cNvPicPr/>
                      <p:nvPr/>
                    </p:nvPicPr>
                    <p:blipFill>
                      <a:blip r:embed="rId5"/>
                      <a:stretch>
                        <a:fillRect/>
                      </a:stretch>
                    </p:blipFill>
                    <p:spPr>
                      <a:xfrm>
                        <a:off x="1352550" y="1149350"/>
                        <a:ext cx="6438900" cy="7366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CAE53797-C4C1-468D-9902-F303594D776E}"/>
              </a:ext>
            </a:extLst>
          </p:cNvPr>
          <p:cNvGraphicFramePr>
            <a:graphicFrameLocks noChangeAspect="1"/>
          </p:cNvGraphicFramePr>
          <p:nvPr>
            <p:extLst>
              <p:ext uri="{D42A27DB-BD31-4B8C-83A1-F6EECF244321}">
                <p14:modId xmlns:p14="http://schemas.microsoft.com/office/powerpoint/2010/main" val="1730794505"/>
              </p:ext>
            </p:extLst>
          </p:nvPr>
        </p:nvGraphicFramePr>
        <p:xfrm>
          <a:off x="2406650" y="2025856"/>
          <a:ext cx="4330700" cy="292100"/>
        </p:xfrm>
        <a:graphic>
          <a:graphicData uri="http://schemas.openxmlformats.org/presentationml/2006/ole">
            <mc:AlternateContent xmlns:mc="http://schemas.openxmlformats.org/markup-compatibility/2006">
              <mc:Choice xmlns:v="urn:schemas-microsoft-com:vml" Requires="v">
                <p:oleObj spid="_x0000_s63621" name="Equation" r:id="rId6" imgW="4330440" imgH="291960" progId="Equation.DSMT4">
                  <p:embed/>
                </p:oleObj>
              </mc:Choice>
              <mc:Fallback>
                <p:oleObj name="Equation" r:id="rId6" imgW="4330440" imgH="291960" progId="Equation.DSMT4">
                  <p:embed/>
                  <p:pic>
                    <p:nvPicPr>
                      <p:cNvPr id="7" name="Object 6">
                        <a:extLst>
                          <a:ext uri="{FF2B5EF4-FFF2-40B4-BE49-F238E27FC236}">
                            <a16:creationId xmlns:a16="http://schemas.microsoft.com/office/drawing/2014/main" id="{CAE53797-C4C1-468D-9902-F303594D776E}"/>
                          </a:ext>
                        </a:extLst>
                      </p:cNvPr>
                      <p:cNvPicPr/>
                      <p:nvPr/>
                    </p:nvPicPr>
                    <p:blipFill>
                      <a:blip r:embed="rId7"/>
                      <a:stretch>
                        <a:fillRect/>
                      </a:stretch>
                    </p:blipFill>
                    <p:spPr>
                      <a:xfrm>
                        <a:off x="2406650" y="2025856"/>
                        <a:ext cx="4330700" cy="292100"/>
                      </a:xfrm>
                      <a:prstGeom prst="rect">
                        <a:avLst/>
                      </a:prstGeom>
                    </p:spPr>
                  </p:pic>
                </p:oleObj>
              </mc:Fallback>
            </mc:AlternateContent>
          </a:graphicData>
        </a:graphic>
      </p:graphicFrame>
      <p:sp>
        <p:nvSpPr>
          <p:cNvPr id="8" name="Rectangle: Rounded Corners 7">
            <a:extLst>
              <a:ext uri="{FF2B5EF4-FFF2-40B4-BE49-F238E27FC236}">
                <a16:creationId xmlns:a16="http://schemas.microsoft.com/office/drawing/2014/main" id="{D617AEE1-E89B-4F9B-986D-68B7C724CFF1}"/>
              </a:ext>
            </a:extLst>
          </p:cNvPr>
          <p:cNvSpPr/>
          <p:nvPr/>
        </p:nvSpPr>
        <p:spPr>
          <a:xfrm>
            <a:off x="711200" y="1001485"/>
            <a:ext cx="7837714" cy="13164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3600DE6-F6D4-4E5D-96CE-1AEE048D6D63}"/>
              </a:ext>
            </a:extLst>
          </p:cNvPr>
          <p:cNvSpPr txBox="1"/>
          <p:nvPr/>
        </p:nvSpPr>
        <p:spPr>
          <a:xfrm>
            <a:off x="-1" y="1075505"/>
            <a:ext cx="9144000" cy="461665"/>
          </a:xfrm>
          <a:prstGeom prst="rect">
            <a:avLst/>
          </a:prstGeom>
          <a:noFill/>
        </p:spPr>
        <p:txBody>
          <a:bodyPr wrap="square" rtlCol="0">
            <a:spAutoFit/>
          </a:bodyPr>
          <a:lstStyle/>
          <a:p>
            <a:pPr algn="ctr"/>
            <a:r>
              <a:rPr lang="en-GB" sz="2400" dirty="0">
                <a:latin typeface="Myriad Pro" panose="020B0503030403020204" pitchFamily="34" charset="0"/>
              </a:rPr>
              <a:t>Method 2 </a:t>
            </a:r>
            <a:r>
              <a:rPr lang="en-GB" sz="2400" dirty="0">
                <a:latin typeface="Myriad Pro" panose="020B0503030403020204" pitchFamily="34" charset="0"/>
                <a:ea typeface="Times New Roman" panose="02020603050405020304" pitchFamily="18" charset="0"/>
                <a:cs typeface="Times New Roman" panose="02020603050405020304" pitchFamily="18" charset="0"/>
              </a:rPr>
              <a:t>– using a number line</a:t>
            </a:r>
            <a:endParaRPr lang="en-GB" sz="2400" dirty="0">
              <a:latin typeface="Myriad Pro" panose="020B0503030403020204" pitchFamily="34" charset="0"/>
            </a:endParaRPr>
          </a:p>
        </p:txBody>
      </p:sp>
      <p:pic>
        <p:nvPicPr>
          <p:cNvPr id="5" name="Picture 4">
            <a:extLst>
              <a:ext uri="{FF2B5EF4-FFF2-40B4-BE49-F238E27FC236}">
                <a16:creationId xmlns:a16="http://schemas.microsoft.com/office/drawing/2014/main" id="{2CF1BA4E-49CA-418D-8C40-95B4BFA791D1}"/>
              </a:ext>
            </a:extLst>
          </p:cNvPr>
          <p:cNvPicPr>
            <a:picLocks noChangeAspect="1"/>
          </p:cNvPicPr>
          <p:nvPr/>
        </p:nvPicPr>
        <p:blipFill rotWithShape="1">
          <a:blip r:embed="rId8">
            <a:extLst>
              <a:ext uri="{28A0092B-C50C-407E-A947-70E740481C1C}">
                <a14:useLocalDpi xmlns:a14="http://schemas.microsoft.com/office/drawing/2010/main" val="0"/>
              </a:ext>
            </a:extLst>
          </a:blip>
          <a:srcRect b="-2"/>
          <a:stretch/>
        </p:blipFill>
        <p:spPr>
          <a:xfrm>
            <a:off x="618277" y="3467100"/>
            <a:ext cx="7907446" cy="1119086"/>
          </a:xfrm>
          <a:prstGeom prst="rect">
            <a:avLst/>
          </a:prstGeom>
        </p:spPr>
      </p:pic>
      <p:sp>
        <p:nvSpPr>
          <p:cNvPr id="17" name="Oval 16">
            <a:extLst>
              <a:ext uri="{FF2B5EF4-FFF2-40B4-BE49-F238E27FC236}">
                <a16:creationId xmlns:a16="http://schemas.microsoft.com/office/drawing/2014/main" id="{464D661B-631C-4197-A24E-C629E5AB4739}"/>
              </a:ext>
            </a:extLst>
          </p:cNvPr>
          <p:cNvSpPr/>
          <p:nvPr/>
        </p:nvSpPr>
        <p:spPr>
          <a:xfrm>
            <a:off x="6638526" y="3771429"/>
            <a:ext cx="707345" cy="707345"/>
          </a:xfrm>
          <a:prstGeom prst="ellipse">
            <a:avLst/>
          </a:prstGeom>
          <a:noFill/>
          <a:ln w="28575">
            <a:solidFill>
              <a:srgbClr val="046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15CBE0BD-D800-4502-BA04-1FDE5B984AAD}"/>
              </a:ext>
            </a:extLst>
          </p:cNvPr>
          <p:cNvSpPr/>
          <p:nvPr/>
        </p:nvSpPr>
        <p:spPr>
          <a:xfrm>
            <a:off x="4550455" y="3771430"/>
            <a:ext cx="707345" cy="707345"/>
          </a:xfrm>
          <a:prstGeom prst="ellipse">
            <a:avLst/>
          </a:prstGeom>
          <a:noFill/>
          <a:ln w="28575">
            <a:solidFill>
              <a:srgbClr val="046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59B247FF-9C55-4A55-BAA2-D93BE234784C}"/>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618277" y="2895600"/>
            <a:ext cx="7907446" cy="571500"/>
          </a:xfrm>
          <a:prstGeom prst="rect">
            <a:avLst/>
          </a:prstGeom>
        </p:spPr>
      </p:pic>
      <p:pic>
        <p:nvPicPr>
          <p:cNvPr id="24" name="Picture 23">
            <a:extLst>
              <a:ext uri="{FF2B5EF4-FFF2-40B4-BE49-F238E27FC236}">
                <a16:creationId xmlns:a16="http://schemas.microsoft.com/office/drawing/2014/main" id="{B3A00078-B291-4ED0-91BE-AE9EFEE92B56}"/>
              </a:ext>
            </a:extLst>
          </p:cNvPr>
          <p:cNvPicPr>
            <a:picLocks noChangeAspect="1"/>
          </p:cNvPicPr>
          <p:nvPr/>
        </p:nvPicPr>
        <p:blipFill rotWithShape="1">
          <a:blip r:embed="rId10">
            <a:extLst>
              <a:ext uri="{28A0092B-C50C-407E-A947-70E740481C1C}">
                <a14:useLocalDpi xmlns:a14="http://schemas.microsoft.com/office/drawing/2010/main" val="0"/>
              </a:ext>
            </a:extLst>
          </a:blip>
          <a:srcRect t="-13193"/>
          <a:stretch/>
        </p:blipFill>
        <p:spPr>
          <a:xfrm>
            <a:off x="618276" y="2190279"/>
            <a:ext cx="7907446" cy="699177"/>
          </a:xfrm>
          <a:prstGeom prst="rect">
            <a:avLst/>
          </a:prstGeom>
        </p:spPr>
      </p:pic>
      <p:sp>
        <p:nvSpPr>
          <p:cNvPr id="26" name="Text Placeholder 1">
            <a:extLst>
              <a:ext uri="{FF2B5EF4-FFF2-40B4-BE49-F238E27FC236}">
                <a16:creationId xmlns:a16="http://schemas.microsoft.com/office/drawing/2014/main" id="{D3638312-5523-4451-B5C1-7594CF44EB04}"/>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3.4 Add and subtract within one whole</a:t>
            </a:r>
            <a:endParaRPr lang="en-US" dirty="0">
              <a:solidFill>
                <a:srgbClr val="3875A1"/>
              </a:solidFill>
            </a:endParaRPr>
          </a:p>
        </p:txBody>
      </p:sp>
      <p:sp>
        <p:nvSpPr>
          <p:cNvPr id="27" name="Text Placeholder 1">
            <a:extLst>
              <a:ext uri="{FF2B5EF4-FFF2-40B4-BE49-F238E27FC236}">
                <a16:creationId xmlns:a16="http://schemas.microsoft.com/office/drawing/2014/main" id="{66DB81B9-DAD9-49FB-BB39-D3C710205326}"/>
              </a:ext>
            </a:extLst>
          </p:cNvPr>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2:1</a:t>
            </a:r>
          </a:p>
        </p:txBody>
      </p:sp>
    </p:spTree>
    <p:extLst>
      <p:ext uri="{BB962C8B-B14F-4D97-AF65-F5344CB8AC3E}">
        <p14:creationId xmlns:p14="http://schemas.microsoft.com/office/powerpoint/2010/main" val="114278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right)">
                                      <p:cBhvr>
                                        <p:cTn id="16" dur="2000"/>
                                        <p:tgtEl>
                                          <p:spTgt spid="22"/>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par>
                          <p:cTn id="21" fill="hold">
                            <p:stCondLst>
                              <p:cond delay="3000"/>
                            </p:stCondLst>
                            <p:childTnLst>
                              <p:par>
                                <p:cTn id="22" presetID="10" presetClass="entr" presetSubtype="0"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ABD1E02E-B0EA-475F-98E1-300ED95E2811}"/>
              </a:ext>
            </a:extLst>
          </p:cNvPr>
          <p:cNvGraphicFramePr>
            <a:graphicFrameLocks noChangeAspect="1"/>
          </p:cNvGraphicFramePr>
          <p:nvPr/>
        </p:nvGraphicFramePr>
        <p:xfrm>
          <a:off x="1352550" y="1149350"/>
          <a:ext cx="6438900" cy="736600"/>
        </p:xfrm>
        <a:graphic>
          <a:graphicData uri="http://schemas.openxmlformats.org/presentationml/2006/ole">
            <mc:AlternateContent xmlns:mc="http://schemas.openxmlformats.org/markup-compatibility/2006">
              <mc:Choice xmlns:v="urn:schemas-microsoft-com:vml" Requires="v">
                <p:oleObj spid="_x0000_s64844" name="Equation" r:id="rId4" imgW="6438600" imgH="736560" progId="Equation.DSMT4">
                  <p:embed/>
                </p:oleObj>
              </mc:Choice>
              <mc:Fallback>
                <p:oleObj name="Equation" r:id="rId4" imgW="6438600" imgH="736560" progId="Equation.DSMT4">
                  <p:embed/>
                  <p:pic>
                    <p:nvPicPr>
                      <p:cNvPr id="3" name="Object 2">
                        <a:extLst>
                          <a:ext uri="{FF2B5EF4-FFF2-40B4-BE49-F238E27FC236}">
                            <a16:creationId xmlns:a16="http://schemas.microsoft.com/office/drawing/2014/main" id="{ABD1E02E-B0EA-475F-98E1-300ED95E2811}"/>
                          </a:ext>
                        </a:extLst>
                      </p:cNvPr>
                      <p:cNvPicPr/>
                      <p:nvPr/>
                    </p:nvPicPr>
                    <p:blipFill>
                      <a:blip r:embed="rId5"/>
                      <a:stretch>
                        <a:fillRect/>
                      </a:stretch>
                    </p:blipFill>
                    <p:spPr>
                      <a:xfrm>
                        <a:off x="1352550" y="1149350"/>
                        <a:ext cx="6438900" cy="736600"/>
                      </a:xfrm>
                      <a:prstGeom prst="rect">
                        <a:avLst/>
                      </a:prstGeom>
                    </p:spPr>
                  </p:pic>
                </p:oleObj>
              </mc:Fallback>
            </mc:AlternateContent>
          </a:graphicData>
        </a:graphic>
      </p:graphicFrame>
      <p:sp>
        <p:nvSpPr>
          <p:cNvPr id="8" name="Rectangle: Rounded Corners 7">
            <a:extLst>
              <a:ext uri="{FF2B5EF4-FFF2-40B4-BE49-F238E27FC236}">
                <a16:creationId xmlns:a16="http://schemas.microsoft.com/office/drawing/2014/main" id="{D617AEE1-E89B-4F9B-986D-68B7C724CFF1}"/>
              </a:ext>
            </a:extLst>
          </p:cNvPr>
          <p:cNvSpPr/>
          <p:nvPr/>
        </p:nvSpPr>
        <p:spPr>
          <a:xfrm>
            <a:off x="711200" y="1001485"/>
            <a:ext cx="7837714" cy="13164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3600DE6-F6D4-4E5D-96CE-1AEE048D6D63}"/>
              </a:ext>
            </a:extLst>
          </p:cNvPr>
          <p:cNvSpPr txBox="1"/>
          <p:nvPr/>
        </p:nvSpPr>
        <p:spPr>
          <a:xfrm>
            <a:off x="-1" y="1075505"/>
            <a:ext cx="9144000" cy="461665"/>
          </a:xfrm>
          <a:prstGeom prst="rect">
            <a:avLst/>
          </a:prstGeom>
          <a:noFill/>
        </p:spPr>
        <p:txBody>
          <a:bodyPr wrap="square" rtlCol="0">
            <a:spAutoFit/>
          </a:bodyPr>
          <a:lstStyle/>
          <a:p>
            <a:pPr algn="ctr"/>
            <a:r>
              <a:rPr lang="en-GB" sz="2400" dirty="0">
                <a:latin typeface="Myriad Pro" panose="020B0503030403020204" pitchFamily="34" charset="0"/>
              </a:rPr>
              <a:t>Method 3 </a:t>
            </a:r>
            <a:r>
              <a:rPr lang="en-GB" sz="2400" dirty="0">
                <a:latin typeface="Myriad Pro" panose="020B0503030403020204" pitchFamily="34" charset="0"/>
                <a:ea typeface="Times New Roman" panose="02020603050405020304" pitchFamily="18" charset="0"/>
                <a:cs typeface="Times New Roman" panose="02020603050405020304" pitchFamily="18" charset="0"/>
              </a:rPr>
              <a:t>– verbal reasoning</a:t>
            </a:r>
            <a:endParaRPr lang="en-GB" sz="2400" dirty="0">
              <a:latin typeface="Myriad Pro" panose="020B0503030403020204" pitchFamily="34" charset="0"/>
            </a:endParaRPr>
          </a:p>
        </p:txBody>
      </p:sp>
      <p:graphicFrame>
        <p:nvGraphicFramePr>
          <p:cNvPr id="13" name="Object 12">
            <a:extLst>
              <a:ext uri="{FF2B5EF4-FFF2-40B4-BE49-F238E27FC236}">
                <a16:creationId xmlns:a16="http://schemas.microsoft.com/office/drawing/2014/main" id="{5BA49CA3-77C2-4B4B-BB62-E779210EF7B5}"/>
              </a:ext>
            </a:extLst>
          </p:cNvPr>
          <p:cNvGraphicFramePr>
            <a:graphicFrameLocks noChangeAspect="1"/>
          </p:cNvGraphicFramePr>
          <p:nvPr>
            <p:extLst>
              <p:ext uri="{D42A27DB-BD31-4B8C-83A1-F6EECF244321}">
                <p14:modId xmlns:p14="http://schemas.microsoft.com/office/powerpoint/2010/main" val="3184083649"/>
              </p:ext>
            </p:extLst>
          </p:nvPr>
        </p:nvGraphicFramePr>
        <p:xfrm>
          <a:off x="3651250" y="2335213"/>
          <a:ext cx="1841500" cy="558800"/>
        </p:xfrm>
        <a:graphic>
          <a:graphicData uri="http://schemas.openxmlformats.org/presentationml/2006/ole">
            <mc:AlternateContent xmlns:mc="http://schemas.openxmlformats.org/markup-compatibility/2006">
              <mc:Choice xmlns:v="urn:schemas-microsoft-com:vml" Requires="v">
                <p:oleObj spid="_x0000_s64845" name="Equation" r:id="rId6" imgW="1841400" imgH="558720" progId="Equation.DSMT4">
                  <p:embed/>
                </p:oleObj>
              </mc:Choice>
              <mc:Fallback>
                <p:oleObj name="Equation" r:id="rId6" imgW="1841400" imgH="558720" progId="Equation.DSMT4">
                  <p:embed/>
                  <p:pic>
                    <p:nvPicPr>
                      <p:cNvPr id="12" name="Object 11">
                        <a:extLst>
                          <a:ext uri="{FF2B5EF4-FFF2-40B4-BE49-F238E27FC236}">
                            <a16:creationId xmlns:a16="http://schemas.microsoft.com/office/drawing/2014/main" id="{71A398C1-7399-48E1-B786-12BBB557D776}"/>
                          </a:ext>
                        </a:extLst>
                      </p:cNvPr>
                      <p:cNvPicPr/>
                      <p:nvPr/>
                    </p:nvPicPr>
                    <p:blipFill>
                      <a:blip r:embed="rId7"/>
                      <a:stretch>
                        <a:fillRect/>
                      </a:stretch>
                    </p:blipFill>
                    <p:spPr>
                      <a:xfrm>
                        <a:off x="3651250" y="2335213"/>
                        <a:ext cx="1841500" cy="5588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964EBA1E-E987-4C43-9F5F-D9020BC01AB9}"/>
              </a:ext>
            </a:extLst>
          </p:cNvPr>
          <p:cNvGraphicFramePr>
            <a:graphicFrameLocks noChangeAspect="1"/>
          </p:cNvGraphicFramePr>
          <p:nvPr>
            <p:extLst>
              <p:ext uri="{D42A27DB-BD31-4B8C-83A1-F6EECF244321}">
                <p14:modId xmlns:p14="http://schemas.microsoft.com/office/powerpoint/2010/main" val="3268974803"/>
              </p:ext>
            </p:extLst>
          </p:nvPr>
        </p:nvGraphicFramePr>
        <p:xfrm>
          <a:off x="3652838" y="3151188"/>
          <a:ext cx="1841500" cy="558800"/>
        </p:xfrm>
        <a:graphic>
          <a:graphicData uri="http://schemas.openxmlformats.org/presentationml/2006/ole">
            <mc:AlternateContent xmlns:mc="http://schemas.openxmlformats.org/markup-compatibility/2006">
              <mc:Choice xmlns:v="urn:schemas-microsoft-com:vml" Requires="v">
                <p:oleObj spid="_x0000_s64846" name="Equation" r:id="rId8" imgW="1841400" imgH="558720" progId="Equation.DSMT4">
                  <p:embed/>
                </p:oleObj>
              </mc:Choice>
              <mc:Fallback>
                <p:oleObj name="Equation" r:id="rId8" imgW="1841400" imgH="558720" progId="Equation.DSMT4">
                  <p:embed/>
                  <p:pic>
                    <p:nvPicPr>
                      <p:cNvPr id="13" name="Object 12">
                        <a:extLst>
                          <a:ext uri="{FF2B5EF4-FFF2-40B4-BE49-F238E27FC236}">
                            <a16:creationId xmlns:a16="http://schemas.microsoft.com/office/drawing/2014/main" id="{35830334-27FD-4502-90EE-A719113F75EC}"/>
                          </a:ext>
                        </a:extLst>
                      </p:cNvPr>
                      <p:cNvPicPr/>
                      <p:nvPr/>
                    </p:nvPicPr>
                    <p:blipFill>
                      <a:blip r:embed="rId9"/>
                      <a:stretch>
                        <a:fillRect/>
                      </a:stretch>
                    </p:blipFill>
                    <p:spPr>
                      <a:xfrm>
                        <a:off x="3652838" y="3151188"/>
                        <a:ext cx="1841500" cy="5588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6CDBB51B-DD4F-4BEE-8BAA-C1725FB148D4}"/>
              </a:ext>
            </a:extLst>
          </p:cNvPr>
          <p:cNvGraphicFramePr>
            <a:graphicFrameLocks noChangeAspect="1"/>
          </p:cNvGraphicFramePr>
          <p:nvPr>
            <p:extLst>
              <p:ext uri="{D42A27DB-BD31-4B8C-83A1-F6EECF244321}">
                <p14:modId xmlns:p14="http://schemas.microsoft.com/office/powerpoint/2010/main" val="1224983810"/>
              </p:ext>
            </p:extLst>
          </p:nvPr>
        </p:nvGraphicFramePr>
        <p:xfrm>
          <a:off x="3905250" y="4071938"/>
          <a:ext cx="1333500" cy="342900"/>
        </p:xfrm>
        <a:graphic>
          <a:graphicData uri="http://schemas.openxmlformats.org/presentationml/2006/ole">
            <mc:AlternateContent xmlns:mc="http://schemas.openxmlformats.org/markup-compatibility/2006">
              <mc:Choice xmlns:v="urn:schemas-microsoft-com:vml" Requires="v">
                <p:oleObj spid="_x0000_s64847" name="Equation" r:id="rId10" imgW="1333440" imgH="342720" progId="Equation.DSMT4">
                  <p:embed/>
                </p:oleObj>
              </mc:Choice>
              <mc:Fallback>
                <p:oleObj name="Equation" r:id="rId10" imgW="1333440" imgH="342720" progId="Equation.DSMT4">
                  <p:embed/>
                  <p:pic>
                    <p:nvPicPr>
                      <p:cNvPr id="15" name="Object 14">
                        <a:extLst>
                          <a:ext uri="{FF2B5EF4-FFF2-40B4-BE49-F238E27FC236}">
                            <a16:creationId xmlns:a16="http://schemas.microsoft.com/office/drawing/2014/main" id="{631B8499-917F-4D31-93DA-5CCCE50836FE}"/>
                          </a:ext>
                        </a:extLst>
                      </p:cNvPr>
                      <p:cNvPicPr/>
                      <p:nvPr/>
                    </p:nvPicPr>
                    <p:blipFill>
                      <a:blip r:embed="rId11"/>
                      <a:stretch>
                        <a:fillRect/>
                      </a:stretch>
                    </p:blipFill>
                    <p:spPr>
                      <a:xfrm>
                        <a:off x="3905250" y="4071938"/>
                        <a:ext cx="1333500" cy="3429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7A11F193-6DBC-41C4-8182-F20C6B8F235A}"/>
              </a:ext>
            </a:extLst>
          </p:cNvPr>
          <p:cNvGraphicFramePr>
            <a:graphicFrameLocks noChangeAspect="1"/>
          </p:cNvGraphicFramePr>
          <p:nvPr>
            <p:extLst>
              <p:ext uri="{D42A27DB-BD31-4B8C-83A1-F6EECF244321}">
                <p14:modId xmlns:p14="http://schemas.microsoft.com/office/powerpoint/2010/main" val="1824031280"/>
              </p:ext>
            </p:extLst>
          </p:nvPr>
        </p:nvGraphicFramePr>
        <p:xfrm>
          <a:off x="3587750" y="4776788"/>
          <a:ext cx="1968500" cy="736600"/>
        </p:xfrm>
        <a:graphic>
          <a:graphicData uri="http://schemas.openxmlformats.org/presentationml/2006/ole">
            <mc:AlternateContent xmlns:mc="http://schemas.openxmlformats.org/markup-compatibility/2006">
              <mc:Choice xmlns:v="urn:schemas-microsoft-com:vml" Requires="v">
                <p:oleObj spid="_x0000_s64848" name="Equation" r:id="rId12" imgW="1968480" imgH="736560" progId="Equation.DSMT4">
                  <p:embed/>
                </p:oleObj>
              </mc:Choice>
              <mc:Fallback>
                <p:oleObj name="Equation" r:id="rId12" imgW="1968480" imgH="736560" progId="Equation.DSMT4">
                  <p:embed/>
                  <p:pic>
                    <p:nvPicPr>
                      <p:cNvPr id="5" name="Object 4">
                        <a:extLst>
                          <a:ext uri="{FF2B5EF4-FFF2-40B4-BE49-F238E27FC236}">
                            <a16:creationId xmlns:a16="http://schemas.microsoft.com/office/drawing/2014/main" id="{7910E402-F133-4069-B4FE-62489ED4DCE7}"/>
                          </a:ext>
                        </a:extLst>
                      </p:cNvPr>
                      <p:cNvPicPr/>
                      <p:nvPr/>
                    </p:nvPicPr>
                    <p:blipFill>
                      <a:blip r:embed="rId13"/>
                      <a:stretch>
                        <a:fillRect/>
                      </a:stretch>
                    </p:blipFill>
                    <p:spPr>
                      <a:xfrm>
                        <a:off x="3587750" y="4776788"/>
                        <a:ext cx="1968500" cy="736600"/>
                      </a:xfrm>
                      <a:prstGeom prst="rect">
                        <a:avLst/>
                      </a:prstGeom>
                    </p:spPr>
                  </p:pic>
                </p:oleObj>
              </mc:Fallback>
            </mc:AlternateContent>
          </a:graphicData>
        </a:graphic>
      </p:graphicFrame>
      <p:sp>
        <p:nvSpPr>
          <p:cNvPr id="26" name="Text Placeholder 1">
            <a:extLst>
              <a:ext uri="{FF2B5EF4-FFF2-40B4-BE49-F238E27FC236}">
                <a16:creationId xmlns:a16="http://schemas.microsoft.com/office/drawing/2014/main" id="{B3B1D3E1-153A-4C61-8230-FBD4575E570A}"/>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3.4 Add and subtract within one whole</a:t>
            </a:r>
            <a:endParaRPr lang="en-US" dirty="0">
              <a:solidFill>
                <a:srgbClr val="3875A1"/>
              </a:solidFill>
            </a:endParaRPr>
          </a:p>
        </p:txBody>
      </p:sp>
      <p:sp>
        <p:nvSpPr>
          <p:cNvPr id="27" name="Text Placeholder 1">
            <a:extLst>
              <a:ext uri="{FF2B5EF4-FFF2-40B4-BE49-F238E27FC236}">
                <a16:creationId xmlns:a16="http://schemas.microsoft.com/office/drawing/2014/main" id="{E2A9F662-D8E6-45D9-ADD1-11FA239A1F95}"/>
              </a:ext>
            </a:extLst>
          </p:cNvPr>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2:1</a:t>
            </a:r>
          </a:p>
        </p:txBody>
      </p:sp>
    </p:spTree>
    <p:extLst>
      <p:ext uri="{BB962C8B-B14F-4D97-AF65-F5344CB8AC3E}">
        <p14:creationId xmlns:p14="http://schemas.microsoft.com/office/powerpoint/2010/main" val="3636900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marL="0" indent="0">
              <a:buNone/>
            </a:pPr>
            <a:r>
              <a:rPr lang="en-US" dirty="0"/>
              <a:t>How to use this presentation</a:t>
            </a:r>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3.4 Adding and subtracting within one whole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3155EF0-1DF8-4709-BE1C-AE210CB6F06E}"/>
              </a:ext>
            </a:extLst>
          </p:cNvPr>
          <p:cNvGrpSpPr>
            <a:grpSpLocks noChangeAspect="1"/>
          </p:cNvGrpSpPr>
          <p:nvPr/>
        </p:nvGrpSpPr>
        <p:grpSpPr>
          <a:xfrm>
            <a:off x="44074" y="683506"/>
            <a:ext cx="6600431" cy="1999889"/>
            <a:chOff x="-94895" y="778756"/>
            <a:chExt cx="7328593" cy="2220518"/>
          </a:xfrm>
        </p:grpSpPr>
        <p:pic>
          <p:nvPicPr>
            <p:cNvPr id="37" name="Picture 36">
              <a:extLst>
                <a:ext uri="{FF2B5EF4-FFF2-40B4-BE49-F238E27FC236}">
                  <a16:creationId xmlns:a16="http://schemas.microsoft.com/office/drawing/2014/main" id="{85CFF6C3-EED5-40E2-8148-C9BD0713E7AF}"/>
                </a:ext>
              </a:extLst>
            </p:cNvPr>
            <p:cNvPicPr>
              <a:picLocks noChangeAspect="1"/>
            </p:cNvPicPr>
            <p:nvPr/>
          </p:nvPicPr>
          <p:blipFill rotWithShape="1">
            <a:blip r:embed="rId4">
              <a:extLst>
                <a:ext uri="{28A0092B-C50C-407E-A947-70E740481C1C}">
                  <a14:useLocalDpi xmlns:a14="http://schemas.microsoft.com/office/drawing/2010/main" val="0"/>
                </a:ext>
              </a:extLst>
            </a:blip>
            <a:srcRect b="-2"/>
            <a:stretch/>
          </p:blipFill>
          <p:spPr>
            <a:xfrm>
              <a:off x="-94894" y="1962110"/>
              <a:ext cx="7328592" cy="1037164"/>
            </a:xfrm>
            <a:prstGeom prst="rect">
              <a:avLst/>
            </a:prstGeom>
          </p:spPr>
        </p:pic>
        <p:sp>
          <p:nvSpPr>
            <p:cNvPr id="41" name="Oval 40">
              <a:extLst>
                <a:ext uri="{FF2B5EF4-FFF2-40B4-BE49-F238E27FC236}">
                  <a16:creationId xmlns:a16="http://schemas.microsoft.com/office/drawing/2014/main" id="{DC976412-B5C6-47C8-B90D-2B791CB5ADD9}"/>
                </a:ext>
              </a:extLst>
            </p:cNvPr>
            <p:cNvSpPr/>
            <p:nvPr/>
          </p:nvSpPr>
          <p:spPr>
            <a:xfrm>
              <a:off x="5484650" y="2244161"/>
              <a:ext cx="655565" cy="655565"/>
            </a:xfrm>
            <a:prstGeom prst="ellipse">
              <a:avLst/>
            </a:prstGeom>
            <a:noFill/>
            <a:ln w="28575">
              <a:solidFill>
                <a:srgbClr val="046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CE6A8705-9EF3-474F-8313-62AD10540F44}"/>
                </a:ext>
              </a:extLst>
            </p:cNvPr>
            <p:cNvSpPr/>
            <p:nvPr/>
          </p:nvSpPr>
          <p:spPr>
            <a:xfrm>
              <a:off x="3549419" y="2244161"/>
              <a:ext cx="655565" cy="655565"/>
            </a:xfrm>
            <a:prstGeom prst="ellipse">
              <a:avLst/>
            </a:prstGeom>
            <a:noFill/>
            <a:ln w="28575">
              <a:solidFill>
                <a:srgbClr val="046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Picture 42">
              <a:extLst>
                <a:ext uri="{FF2B5EF4-FFF2-40B4-BE49-F238E27FC236}">
                  <a16:creationId xmlns:a16="http://schemas.microsoft.com/office/drawing/2014/main" id="{29B8CA10-F2E7-4B39-81A5-BD13123CFA7F}"/>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94894" y="1432445"/>
              <a:ext cx="7328592" cy="529664"/>
            </a:xfrm>
            <a:prstGeom prst="rect">
              <a:avLst/>
            </a:prstGeom>
          </p:spPr>
        </p:pic>
        <p:pic>
          <p:nvPicPr>
            <p:cNvPr id="44" name="Picture 43">
              <a:extLst>
                <a:ext uri="{FF2B5EF4-FFF2-40B4-BE49-F238E27FC236}">
                  <a16:creationId xmlns:a16="http://schemas.microsoft.com/office/drawing/2014/main" id="{AC638F30-666F-4570-ABB2-BB164FDDB8F5}"/>
                </a:ext>
              </a:extLst>
            </p:cNvPr>
            <p:cNvPicPr>
              <a:picLocks noChangeAspect="1"/>
            </p:cNvPicPr>
            <p:nvPr/>
          </p:nvPicPr>
          <p:blipFill rotWithShape="1">
            <a:blip r:embed="rId6">
              <a:extLst>
                <a:ext uri="{28A0092B-C50C-407E-A947-70E740481C1C}">
                  <a14:useLocalDpi xmlns:a14="http://schemas.microsoft.com/office/drawing/2010/main" val="0"/>
                </a:ext>
              </a:extLst>
            </a:blip>
            <a:srcRect t="-13193"/>
            <a:stretch/>
          </p:blipFill>
          <p:spPr>
            <a:xfrm>
              <a:off x="-94895" y="778756"/>
              <a:ext cx="7328592" cy="647995"/>
            </a:xfrm>
            <a:prstGeom prst="rect">
              <a:avLst/>
            </a:prstGeom>
          </p:spPr>
        </p:pic>
      </p:grpSp>
      <p:grpSp>
        <p:nvGrpSpPr>
          <p:cNvPr id="5" name="Group 4">
            <a:extLst>
              <a:ext uri="{FF2B5EF4-FFF2-40B4-BE49-F238E27FC236}">
                <a16:creationId xmlns:a16="http://schemas.microsoft.com/office/drawing/2014/main" id="{56AA2509-9484-46F6-8861-AE5E7AD3559F}"/>
              </a:ext>
            </a:extLst>
          </p:cNvPr>
          <p:cNvGrpSpPr/>
          <p:nvPr/>
        </p:nvGrpSpPr>
        <p:grpSpPr>
          <a:xfrm>
            <a:off x="685122" y="2749349"/>
            <a:ext cx="5246006" cy="1310393"/>
            <a:chOff x="613455" y="2578517"/>
            <a:chExt cx="7917090" cy="1977599"/>
          </a:xfrm>
        </p:grpSpPr>
        <p:pic>
          <p:nvPicPr>
            <p:cNvPr id="31" name="Picture 30">
              <a:extLst>
                <a:ext uri="{FF2B5EF4-FFF2-40B4-BE49-F238E27FC236}">
                  <a16:creationId xmlns:a16="http://schemas.microsoft.com/office/drawing/2014/main" id="{0DADBC81-9895-4EB8-87B4-418302047A34}"/>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13455" y="2583248"/>
              <a:ext cx="7917090" cy="1858298"/>
            </a:xfrm>
            <a:prstGeom prst="rect">
              <a:avLst/>
            </a:prstGeom>
          </p:spPr>
        </p:pic>
        <p:pic>
          <p:nvPicPr>
            <p:cNvPr id="32" name="Picture 31">
              <a:extLst>
                <a:ext uri="{FF2B5EF4-FFF2-40B4-BE49-F238E27FC236}">
                  <a16:creationId xmlns:a16="http://schemas.microsoft.com/office/drawing/2014/main" id="{B43EFE6C-0B72-4D1B-B5D8-EF353D52008C}"/>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13455" y="2578517"/>
              <a:ext cx="7917090" cy="1977598"/>
            </a:xfrm>
            <a:prstGeom prst="rect">
              <a:avLst/>
            </a:prstGeom>
          </p:spPr>
        </p:pic>
        <p:pic>
          <p:nvPicPr>
            <p:cNvPr id="33" name="Picture 32">
              <a:extLst>
                <a:ext uri="{FF2B5EF4-FFF2-40B4-BE49-F238E27FC236}">
                  <a16:creationId xmlns:a16="http://schemas.microsoft.com/office/drawing/2014/main" id="{59CAB488-2A17-46CD-8855-0EF6690C4DA3}"/>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613455" y="3219604"/>
              <a:ext cx="7917090" cy="1336512"/>
            </a:xfrm>
            <a:prstGeom prst="rect">
              <a:avLst/>
            </a:prstGeom>
          </p:spPr>
        </p:pic>
      </p:grpSp>
      <p:graphicFrame>
        <p:nvGraphicFramePr>
          <p:cNvPr id="62" name="Object 61">
            <a:extLst>
              <a:ext uri="{FF2B5EF4-FFF2-40B4-BE49-F238E27FC236}">
                <a16:creationId xmlns:a16="http://schemas.microsoft.com/office/drawing/2014/main" id="{A544A499-BD11-41BC-A004-A91AFD0AA4FF}"/>
              </a:ext>
            </a:extLst>
          </p:cNvPr>
          <p:cNvGraphicFramePr>
            <a:graphicFrameLocks noChangeAspect="1"/>
          </p:cNvGraphicFramePr>
          <p:nvPr>
            <p:extLst>
              <p:ext uri="{D42A27DB-BD31-4B8C-83A1-F6EECF244321}">
                <p14:modId xmlns:p14="http://schemas.microsoft.com/office/powerpoint/2010/main" val="4229752695"/>
              </p:ext>
            </p:extLst>
          </p:nvPr>
        </p:nvGraphicFramePr>
        <p:xfrm>
          <a:off x="3892550" y="5522913"/>
          <a:ext cx="1358900" cy="736600"/>
        </p:xfrm>
        <a:graphic>
          <a:graphicData uri="http://schemas.openxmlformats.org/presentationml/2006/ole">
            <mc:AlternateContent xmlns:mc="http://schemas.openxmlformats.org/markup-compatibility/2006">
              <mc:Choice xmlns:v="urn:schemas-microsoft-com:vml" Requires="v">
                <p:oleObj spid="_x0000_s65638" name="Equation" r:id="rId10" imgW="1358640" imgH="736560" progId="Equation.DSMT4">
                  <p:embed/>
                </p:oleObj>
              </mc:Choice>
              <mc:Fallback>
                <p:oleObj name="Equation" r:id="rId10" imgW="1358640" imgH="736560" progId="Equation.DSMT4">
                  <p:embed/>
                  <p:pic>
                    <p:nvPicPr>
                      <p:cNvPr id="62" name="Object 61">
                        <a:extLst>
                          <a:ext uri="{FF2B5EF4-FFF2-40B4-BE49-F238E27FC236}">
                            <a16:creationId xmlns:a16="http://schemas.microsoft.com/office/drawing/2014/main" id="{A544A499-BD11-41BC-A004-A91AFD0AA4FF}"/>
                          </a:ext>
                        </a:extLst>
                      </p:cNvPr>
                      <p:cNvPicPr/>
                      <p:nvPr/>
                    </p:nvPicPr>
                    <p:blipFill>
                      <a:blip r:embed="rId11"/>
                      <a:stretch>
                        <a:fillRect/>
                      </a:stretch>
                    </p:blipFill>
                    <p:spPr>
                      <a:xfrm>
                        <a:off x="3892550" y="5522913"/>
                        <a:ext cx="1358900" cy="736600"/>
                      </a:xfrm>
                      <a:prstGeom prst="rect">
                        <a:avLst/>
                      </a:prstGeom>
                    </p:spPr>
                  </p:pic>
                </p:oleObj>
              </mc:Fallback>
            </mc:AlternateContent>
          </a:graphicData>
        </a:graphic>
      </p:graphicFrame>
      <p:sp>
        <p:nvSpPr>
          <p:cNvPr id="57" name="Text Placeholder 1">
            <a:extLst>
              <a:ext uri="{FF2B5EF4-FFF2-40B4-BE49-F238E27FC236}">
                <a16:creationId xmlns:a16="http://schemas.microsoft.com/office/drawing/2014/main" id="{AF341148-9FE0-474F-92AA-EC314A08EDDC}"/>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3.4 Add and subtract within one whole</a:t>
            </a:r>
            <a:endParaRPr lang="en-US" dirty="0">
              <a:solidFill>
                <a:srgbClr val="3875A1"/>
              </a:solidFill>
            </a:endParaRPr>
          </a:p>
        </p:txBody>
      </p:sp>
      <p:sp>
        <p:nvSpPr>
          <p:cNvPr id="58" name="Text Placeholder 1">
            <a:extLst>
              <a:ext uri="{FF2B5EF4-FFF2-40B4-BE49-F238E27FC236}">
                <a16:creationId xmlns:a16="http://schemas.microsoft.com/office/drawing/2014/main" id="{B3A7F133-588E-4A44-847E-BC16D0D84FAB}"/>
              </a:ext>
            </a:extLst>
          </p:cNvPr>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2:1</a:t>
            </a:r>
          </a:p>
        </p:txBody>
      </p:sp>
      <p:pic>
        <p:nvPicPr>
          <p:cNvPr id="28" name="Picture 27">
            <a:extLst>
              <a:ext uri="{FF2B5EF4-FFF2-40B4-BE49-F238E27FC236}">
                <a16:creationId xmlns:a16="http://schemas.microsoft.com/office/drawing/2014/main" id="{B184338F-6DF9-496C-92DD-1958B3A35C00}"/>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6819763" y="2625033"/>
            <a:ext cx="2090089" cy="2110695"/>
          </a:xfrm>
          <a:prstGeom prst="rect">
            <a:avLst/>
          </a:prstGeom>
        </p:spPr>
      </p:pic>
      <p:pic>
        <p:nvPicPr>
          <p:cNvPr id="34" name="Picture 33">
            <a:extLst>
              <a:ext uri="{FF2B5EF4-FFF2-40B4-BE49-F238E27FC236}">
                <a16:creationId xmlns:a16="http://schemas.microsoft.com/office/drawing/2014/main" id="{108D8E65-528C-486F-A121-78A906FC0A1F}"/>
              </a:ext>
            </a:extLst>
          </p:cNvPr>
          <p:cNvPicPr>
            <a:picLocks noChangeAspect="1"/>
          </p:cNvPicPr>
          <p:nvPr/>
        </p:nvPicPr>
        <p:blipFill rotWithShape="1">
          <a:blip r:embed="rId13">
            <a:extLst>
              <a:ext uri="{28A0092B-C50C-407E-A947-70E740481C1C}">
                <a14:useLocalDpi xmlns:a14="http://schemas.microsoft.com/office/drawing/2010/main" val="0"/>
              </a:ext>
            </a:extLst>
          </a:blip>
          <a:srcRect r="-11217"/>
          <a:stretch/>
        </p:blipFill>
        <p:spPr>
          <a:xfrm>
            <a:off x="7053911" y="4740172"/>
            <a:ext cx="1520463" cy="1765560"/>
          </a:xfrm>
          <a:prstGeom prst="rect">
            <a:avLst/>
          </a:prstGeom>
        </p:spPr>
      </p:pic>
      <p:pic>
        <p:nvPicPr>
          <p:cNvPr id="35" name="Picture 34">
            <a:extLst>
              <a:ext uri="{FF2B5EF4-FFF2-40B4-BE49-F238E27FC236}">
                <a16:creationId xmlns:a16="http://schemas.microsoft.com/office/drawing/2014/main" id="{F9B353E2-E412-4A11-95AB-9677AF61C728}"/>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7052229" y="803243"/>
            <a:ext cx="1316465" cy="2110695"/>
          </a:xfrm>
          <a:prstGeom prst="rect">
            <a:avLst/>
          </a:prstGeom>
        </p:spPr>
      </p:pic>
      <p:grpSp>
        <p:nvGrpSpPr>
          <p:cNvPr id="3" name="Group 2">
            <a:extLst>
              <a:ext uri="{FF2B5EF4-FFF2-40B4-BE49-F238E27FC236}">
                <a16:creationId xmlns:a16="http://schemas.microsoft.com/office/drawing/2014/main" id="{13E9D5F2-2BA3-4AA0-B8DB-3EF77B2318B5}"/>
              </a:ext>
            </a:extLst>
          </p:cNvPr>
          <p:cNvGrpSpPr/>
          <p:nvPr/>
        </p:nvGrpSpPr>
        <p:grpSpPr>
          <a:xfrm>
            <a:off x="685799" y="4058144"/>
            <a:ext cx="5284789" cy="1240445"/>
            <a:chOff x="613455" y="4401044"/>
            <a:chExt cx="7917090" cy="1858298"/>
          </a:xfrm>
        </p:grpSpPr>
        <p:pic>
          <p:nvPicPr>
            <p:cNvPr id="40" name="Picture 39">
              <a:extLst>
                <a:ext uri="{FF2B5EF4-FFF2-40B4-BE49-F238E27FC236}">
                  <a16:creationId xmlns:a16="http://schemas.microsoft.com/office/drawing/2014/main" id="{C0E558B0-7C43-446B-81A0-B49D1BC6A8A7}"/>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13455" y="4401044"/>
              <a:ext cx="7917090" cy="1858298"/>
            </a:xfrm>
            <a:prstGeom prst="rect">
              <a:avLst/>
            </a:prstGeom>
          </p:spPr>
        </p:pic>
        <p:pic>
          <p:nvPicPr>
            <p:cNvPr id="45" name="Picture 44">
              <a:extLst>
                <a:ext uri="{FF2B5EF4-FFF2-40B4-BE49-F238E27FC236}">
                  <a16:creationId xmlns:a16="http://schemas.microsoft.com/office/drawing/2014/main" id="{51D9660A-DADC-495D-9081-43F95CD798EA}"/>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613455" y="5311141"/>
              <a:ext cx="4423002" cy="870584"/>
            </a:xfrm>
            <a:prstGeom prst="rect">
              <a:avLst/>
            </a:prstGeom>
          </p:spPr>
        </p:pic>
        <p:pic>
          <p:nvPicPr>
            <p:cNvPr id="46" name="Picture 45">
              <a:extLst>
                <a:ext uri="{FF2B5EF4-FFF2-40B4-BE49-F238E27FC236}">
                  <a16:creationId xmlns:a16="http://schemas.microsoft.com/office/drawing/2014/main" id="{D9125310-57B6-4A7D-93BF-B7629C0674C1}"/>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5036457" y="5311140"/>
              <a:ext cx="2672442" cy="870584"/>
            </a:xfrm>
            <a:prstGeom prst="rect">
              <a:avLst/>
            </a:prstGeom>
          </p:spPr>
        </p:pic>
      </p:grpSp>
    </p:spTree>
    <p:extLst>
      <p:ext uri="{BB962C8B-B14F-4D97-AF65-F5344CB8AC3E}">
        <p14:creationId xmlns:p14="http://schemas.microsoft.com/office/powerpoint/2010/main" val="294958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88731D82-A96E-4E8D-A705-9C8645B3CB9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146157" y="1980504"/>
            <a:ext cx="3254644" cy="3286731"/>
          </a:xfrm>
          <a:prstGeom prst="rect">
            <a:avLst/>
          </a:prstGeom>
        </p:spPr>
      </p:pic>
      <p:pic>
        <p:nvPicPr>
          <p:cNvPr id="35" name="Picture 34">
            <a:extLst>
              <a:ext uri="{FF2B5EF4-FFF2-40B4-BE49-F238E27FC236}">
                <a16:creationId xmlns:a16="http://schemas.microsoft.com/office/drawing/2014/main" id="{5F7352C5-96FB-402D-BD48-8C4ED2CD9F3B}"/>
              </a:ext>
            </a:extLst>
          </p:cNvPr>
          <p:cNvPicPr>
            <a:picLocks noChangeAspect="1"/>
          </p:cNvPicPr>
          <p:nvPr/>
        </p:nvPicPr>
        <p:blipFill rotWithShape="1">
          <a:blip r:embed="rId5">
            <a:extLst>
              <a:ext uri="{28A0092B-C50C-407E-A947-70E740481C1C}">
                <a14:useLocalDpi xmlns:a14="http://schemas.microsoft.com/office/drawing/2010/main" val="0"/>
              </a:ext>
            </a:extLst>
          </a:blip>
          <a:srcRect r="-52880"/>
          <a:stretch/>
        </p:blipFill>
        <p:spPr>
          <a:xfrm>
            <a:off x="6195168" y="1980504"/>
            <a:ext cx="3254644" cy="3286731"/>
          </a:xfrm>
          <a:prstGeom prst="rect">
            <a:avLst/>
          </a:prstGeom>
        </p:spPr>
      </p:pic>
      <p:pic>
        <p:nvPicPr>
          <p:cNvPr id="36" name="Picture 35">
            <a:extLst>
              <a:ext uri="{FF2B5EF4-FFF2-40B4-BE49-F238E27FC236}">
                <a16:creationId xmlns:a16="http://schemas.microsoft.com/office/drawing/2014/main" id="{0B13CFCE-9210-4EBE-8991-840D9D9A1772}"/>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772816" y="1980504"/>
            <a:ext cx="2049972" cy="3286731"/>
          </a:xfrm>
          <a:prstGeom prst="rect">
            <a:avLst/>
          </a:prstGeom>
        </p:spPr>
      </p:pic>
      <p:graphicFrame>
        <p:nvGraphicFramePr>
          <p:cNvPr id="8" name="Object 7">
            <a:extLst>
              <a:ext uri="{FF2B5EF4-FFF2-40B4-BE49-F238E27FC236}">
                <a16:creationId xmlns:a16="http://schemas.microsoft.com/office/drawing/2014/main" id="{5A15EB6C-9382-4348-A944-B8197369E36F}"/>
              </a:ext>
            </a:extLst>
          </p:cNvPr>
          <p:cNvGraphicFramePr>
            <a:graphicFrameLocks noChangeAspect="1"/>
          </p:cNvGraphicFramePr>
          <p:nvPr>
            <p:extLst>
              <p:ext uri="{D42A27DB-BD31-4B8C-83A1-F6EECF244321}">
                <p14:modId xmlns:p14="http://schemas.microsoft.com/office/powerpoint/2010/main" val="1947510760"/>
              </p:ext>
            </p:extLst>
          </p:nvPr>
        </p:nvGraphicFramePr>
        <p:xfrm>
          <a:off x="1677152" y="5267235"/>
          <a:ext cx="241300" cy="736600"/>
        </p:xfrm>
        <a:graphic>
          <a:graphicData uri="http://schemas.openxmlformats.org/presentationml/2006/ole">
            <mc:AlternateContent xmlns:mc="http://schemas.openxmlformats.org/markup-compatibility/2006">
              <mc:Choice xmlns:v="urn:schemas-microsoft-com:vml" Requires="v">
                <p:oleObj spid="_x0000_s66822" name="Equation" r:id="rId7" imgW="241200" imgH="736560" progId="Equation.DSMT4">
                  <p:embed/>
                </p:oleObj>
              </mc:Choice>
              <mc:Fallback>
                <p:oleObj name="Equation" r:id="rId7" imgW="241200" imgH="736560" progId="Equation.DSMT4">
                  <p:embed/>
                  <p:pic>
                    <p:nvPicPr>
                      <p:cNvPr id="0" name=""/>
                      <p:cNvPicPr/>
                      <p:nvPr/>
                    </p:nvPicPr>
                    <p:blipFill>
                      <a:blip r:embed="rId8"/>
                      <a:stretch>
                        <a:fillRect/>
                      </a:stretch>
                    </p:blipFill>
                    <p:spPr>
                      <a:xfrm>
                        <a:off x="1677152" y="5267235"/>
                        <a:ext cx="241300" cy="7366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22FD1BA4-8AE8-42C1-8C47-4899027EB109}"/>
              </a:ext>
            </a:extLst>
          </p:cNvPr>
          <p:cNvGraphicFramePr>
            <a:graphicFrameLocks noChangeAspect="1"/>
          </p:cNvGraphicFramePr>
          <p:nvPr>
            <p:extLst>
              <p:ext uri="{D42A27DB-BD31-4B8C-83A1-F6EECF244321}">
                <p14:modId xmlns:p14="http://schemas.microsoft.com/office/powerpoint/2010/main" val="1198665175"/>
              </p:ext>
            </p:extLst>
          </p:nvPr>
        </p:nvGraphicFramePr>
        <p:xfrm>
          <a:off x="4451350" y="5273675"/>
          <a:ext cx="241300" cy="736600"/>
        </p:xfrm>
        <a:graphic>
          <a:graphicData uri="http://schemas.openxmlformats.org/presentationml/2006/ole">
            <mc:AlternateContent xmlns:mc="http://schemas.openxmlformats.org/markup-compatibility/2006">
              <mc:Choice xmlns:v="urn:schemas-microsoft-com:vml" Requires="v">
                <p:oleObj spid="_x0000_s66823" name="Equation" r:id="rId9" imgW="241200" imgH="736560" progId="Equation.DSMT4">
                  <p:embed/>
                </p:oleObj>
              </mc:Choice>
              <mc:Fallback>
                <p:oleObj name="Equation" r:id="rId9" imgW="241200" imgH="736560" progId="Equation.DSMT4">
                  <p:embed/>
                  <p:pic>
                    <p:nvPicPr>
                      <p:cNvPr id="0" name=""/>
                      <p:cNvPicPr/>
                      <p:nvPr/>
                    </p:nvPicPr>
                    <p:blipFill>
                      <a:blip r:embed="rId10"/>
                      <a:stretch>
                        <a:fillRect/>
                      </a:stretch>
                    </p:blipFill>
                    <p:spPr>
                      <a:xfrm>
                        <a:off x="4451350" y="5273675"/>
                        <a:ext cx="241300" cy="7366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5E2DE977-3ACE-4180-9EAA-D428FE51F168}"/>
              </a:ext>
            </a:extLst>
          </p:cNvPr>
          <p:cNvGraphicFramePr>
            <a:graphicFrameLocks noChangeAspect="1"/>
          </p:cNvGraphicFramePr>
          <p:nvPr>
            <p:extLst>
              <p:ext uri="{D42A27DB-BD31-4B8C-83A1-F6EECF244321}">
                <p14:modId xmlns:p14="http://schemas.microsoft.com/office/powerpoint/2010/main" val="1665636533"/>
              </p:ext>
            </p:extLst>
          </p:nvPr>
        </p:nvGraphicFramePr>
        <p:xfrm>
          <a:off x="3069049" y="5635535"/>
          <a:ext cx="241300" cy="139700"/>
        </p:xfrm>
        <a:graphic>
          <a:graphicData uri="http://schemas.openxmlformats.org/presentationml/2006/ole">
            <mc:AlternateContent xmlns:mc="http://schemas.openxmlformats.org/markup-compatibility/2006">
              <mc:Choice xmlns:v="urn:schemas-microsoft-com:vml" Requires="v">
                <p:oleObj spid="_x0000_s66824" name="Equation" r:id="rId11" imgW="241200" imgH="139680" progId="Equation.DSMT4">
                  <p:embed/>
                </p:oleObj>
              </mc:Choice>
              <mc:Fallback>
                <p:oleObj name="Equation" r:id="rId11" imgW="241200" imgH="139680" progId="Equation.DSMT4">
                  <p:embed/>
                  <p:pic>
                    <p:nvPicPr>
                      <p:cNvPr id="0" name=""/>
                      <p:cNvPicPr/>
                      <p:nvPr/>
                    </p:nvPicPr>
                    <p:blipFill>
                      <a:blip r:embed="rId12"/>
                      <a:stretch>
                        <a:fillRect/>
                      </a:stretch>
                    </p:blipFill>
                    <p:spPr>
                      <a:xfrm>
                        <a:off x="3069049" y="5635535"/>
                        <a:ext cx="241300" cy="139700"/>
                      </a:xfrm>
                      <a:prstGeom prst="rect">
                        <a:avLst/>
                      </a:prstGeom>
                    </p:spPr>
                  </p:pic>
                </p:oleObj>
              </mc:Fallback>
            </mc:AlternateContent>
          </a:graphicData>
        </a:graphic>
      </p:graphicFrame>
      <p:graphicFrame>
        <p:nvGraphicFramePr>
          <p:cNvPr id="46" name="Object 45">
            <a:extLst>
              <a:ext uri="{FF2B5EF4-FFF2-40B4-BE49-F238E27FC236}">
                <a16:creationId xmlns:a16="http://schemas.microsoft.com/office/drawing/2014/main" id="{2973A377-DAFA-4A54-99D5-662DC8DB53B5}"/>
              </a:ext>
            </a:extLst>
          </p:cNvPr>
          <p:cNvGraphicFramePr>
            <a:graphicFrameLocks noChangeAspect="1"/>
          </p:cNvGraphicFramePr>
          <p:nvPr>
            <p:extLst>
              <p:ext uri="{D42A27DB-BD31-4B8C-83A1-F6EECF244321}">
                <p14:modId xmlns:p14="http://schemas.microsoft.com/office/powerpoint/2010/main" val="2532636558"/>
              </p:ext>
            </p:extLst>
          </p:nvPr>
        </p:nvGraphicFramePr>
        <p:xfrm>
          <a:off x="7225548" y="5267235"/>
          <a:ext cx="241300" cy="736600"/>
        </p:xfrm>
        <a:graphic>
          <a:graphicData uri="http://schemas.openxmlformats.org/presentationml/2006/ole">
            <mc:AlternateContent xmlns:mc="http://schemas.openxmlformats.org/markup-compatibility/2006">
              <mc:Choice xmlns:v="urn:schemas-microsoft-com:vml" Requires="v">
                <p:oleObj spid="_x0000_s66825" name="Equation" r:id="rId13" imgW="241200" imgH="736560" progId="Equation.DSMT4">
                  <p:embed/>
                </p:oleObj>
              </mc:Choice>
              <mc:Fallback>
                <p:oleObj name="Equation" r:id="rId13" imgW="241200" imgH="736560" progId="Equation.DSMT4">
                  <p:embed/>
                  <p:pic>
                    <p:nvPicPr>
                      <p:cNvPr id="11" name="Object 10">
                        <a:extLst>
                          <a:ext uri="{FF2B5EF4-FFF2-40B4-BE49-F238E27FC236}">
                            <a16:creationId xmlns:a16="http://schemas.microsoft.com/office/drawing/2014/main" id="{22FD1BA4-8AE8-42C1-8C47-4899027EB109}"/>
                          </a:ext>
                        </a:extLst>
                      </p:cNvPr>
                      <p:cNvPicPr/>
                      <p:nvPr/>
                    </p:nvPicPr>
                    <p:blipFill>
                      <a:blip r:embed="rId14"/>
                      <a:stretch>
                        <a:fillRect/>
                      </a:stretch>
                    </p:blipFill>
                    <p:spPr>
                      <a:xfrm>
                        <a:off x="7225548" y="5267235"/>
                        <a:ext cx="241300" cy="736600"/>
                      </a:xfrm>
                      <a:prstGeom prst="rect">
                        <a:avLst/>
                      </a:prstGeom>
                    </p:spPr>
                  </p:pic>
                </p:oleObj>
              </mc:Fallback>
            </mc:AlternateContent>
          </a:graphicData>
        </a:graphic>
      </p:graphicFrame>
      <p:graphicFrame>
        <p:nvGraphicFramePr>
          <p:cNvPr id="47" name="Object 46">
            <a:extLst>
              <a:ext uri="{FF2B5EF4-FFF2-40B4-BE49-F238E27FC236}">
                <a16:creationId xmlns:a16="http://schemas.microsoft.com/office/drawing/2014/main" id="{92C3E11F-4508-4338-9744-11CCC97658E9}"/>
              </a:ext>
            </a:extLst>
          </p:cNvPr>
          <p:cNvGraphicFramePr>
            <a:graphicFrameLocks noChangeAspect="1"/>
          </p:cNvGraphicFramePr>
          <p:nvPr>
            <p:extLst>
              <p:ext uri="{D42A27DB-BD31-4B8C-83A1-F6EECF244321}">
                <p14:modId xmlns:p14="http://schemas.microsoft.com/office/powerpoint/2010/main" val="2881685935"/>
              </p:ext>
            </p:extLst>
          </p:nvPr>
        </p:nvGraphicFramePr>
        <p:xfrm>
          <a:off x="5837238" y="5616575"/>
          <a:ext cx="254000" cy="165100"/>
        </p:xfrm>
        <a:graphic>
          <a:graphicData uri="http://schemas.openxmlformats.org/presentationml/2006/ole">
            <mc:AlternateContent xmlns:mc="http://schemas.openxmlformats.org/markup-compatibility/2006">
              <mc:Choice xmlns:v="urn:schemas-microsoft-com:vml" Requires="v">
                <p:oleObj spid="_x0000_s66826" name="Equation" r:id="rId15" imgW="253800" imgH="164880" progId="Equation.DSMT4">
                  <p:embed/>
                </p:oleObj>
              </mc:Choice>
              <mc:Fallback>
                <p:oleObj name="Equation" r:id="rId15" imgW="253800" imgH="164880" progId="Equation.DSMT4">
                  <p:embed/>
                  <p:pic>
                    <p:nvPicPr>
                      <p:cNvPr id="13" name="Object 12">
                        <a:extLst>
                          <a:ext uri="{FF2B5EF4-FFF2-40B4-BE49-F238E27FC236}">
                            <a16:creationId xmlns:a16="http://schemas.microsoft.com/office/drawing/2014/main" id="{5E2DE977-3ACE-4180-9EAA-D428FE51F168}"/>
                          </a:ext>
                        </a:extLst>
                      </p:cNvPr>
                      <p:cNvPicPr/>
                      <p:nvPr/>
                    </p:nvPicPr>
                    <p:blipFill>
                      <a:blip r:embed="rId16"/>
                      <a:stretch>
                        <a:fillRect/>
                      </a:stretch>
                    </p:blipFill>
                    <p:spPr>
                      <a:xfrm>
                        <a:off x="5837238" y="5616575"/>
                        <a:ext cx="254000" cy="165100"/>
                      </a:xfrm>
                      <a:prstGeom prst="rect">
                        <a:avLst/>
                      </a:prstGeom>
                    </p:spPr>
                  </p:pic>
                </p:oleObj>
              </mc:Fallback>
            </mc:AlternateContent>
          </a:graphicData>
        </a:graphic>
      </p:graphicFrame>
      <p:sp>
        <p:nvSpPr>
          <p:cNvPr id="51" name="Text Placeholder 1">
            <a:extLst>
              <a:ext uri="{FF2B5EF4-FFF2-40B4-BE49-F238E27FC236}">
                <a16:creationId xmlns:a16="http://schemas.microsoft.com/office/drawing/2014/main" id="{1F2C46A1-B0CB-48C0-9B3E-64BADD81ACD5}"/>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3.4 Add and subtract within one whole</a:t>
            </a:r>
            <a:endParaRPr lang="en-US" dirty="0">
              <a:solidFill>
                <a:srgbClr val="3875A1"/>
              </a:solidFill>
            </a:endParaRPr>
          </a:p>
        </p:txBody>
      </p:sp>
      <p:sp>
        <p:nvSpPr>
          <p:cNvPr id="52" name="Text Placeholder 1">
            <a:extLst>
              <a:ext uri="{FF2B5EF4-FFF2-40B4-BE49-F238E27FC236}">
                <a16:creationId xmlns:a16="http://schemas.microsoft.com/office/drawing/2014/main" id="{0C55E04D-1019-4CC5-AE4D-EF594D48BFE5}"/>
              </a:ext>
            </a:extLst>
          </p:cNvPr>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2:2</a:t>
            </a:r>
          </a:p>
        </p:txBody>
      </p:sp>
    </p:spTree>
    <p:extLst>
      <p:ext uri="{BB962C8B-B14F-4D97-AF65-F5344CB8AC3E}">
        <p14:creationId xmlns:p14="http://schemas.microsoft.com/office/powerpoint/2010/main" val="29952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6"/>
                                        </p:tgtEl>
                                      </p:cBhvr>
                                    </p:animEffect>
                                    <p:set>
                                      <p:cBhvr>
                                        <p:cTn id="12" dur="1" fill="hold">
                                          <p:stCondLst>
                                            <p:cond delay="499"/>
                                          </p:stCondLst>
                                        </p:cTn>
                                        <p:tgtEl>
                                          <p:spTgt spid="36"/>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34"/>
                                        </p:tgtEl>
                                      </p:cBhvr>
                                    </p:animEffect>
                                    <p:set>
                                      <p:cBhvr>
                                        <p:cTn id="29" dur="1" fill="hold">
                                          <p:stCondLst>
                                            <p:cond delay="499"/>
                                          </p:stCondLst>
                                        </p:cTn>
                                        <p:tgtEl>
                                          <p:spTgt spid="34"/>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childTnLst>
                                </p:cTn>
                              </p:par>
                              <p:par>
                                <p:cTn id="39" presetID="10" presetClass="entr" presetSubtype="0" fill="hold"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4CAEE59-7611-4A2D-9B6A-0FFB9A97EDF8}"/>
              </a:ext>
            </a:extLst>
          </p:cNvPr>
          <p:cNvSpPr/>
          <p:nvPr/>
        </p:nvSpPr>
        <p:spPr>
          <a:xfrm>
            <a:off x="914399" y="2575123"/>
            <a:ext cx="5934076" cy="554751"/>
          </a:xfrm>
          <a:prstGeom prst="rect">
            <a:avLst/>
          </a:prstGeom>
          <a:solidFill>
            <a:srgbClr val="6E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07EB4E20-28BA-4B56-B8BD-E6991286BB74}"/>
              </a:ext>
            </a:extLst>
          </p:cNvPr>
          <p:cNvSpPr/>
          <p:nvPr/>
        </p:nvSpPr>
        <p:spPr>
          <a:xfrm>
            <a:off x="2324101" y="2575123"/>
            <a:ext cx="4524374" cy="556337"/>
          </a:xfrm>
          <a:prstGeom prst="rect">
            <a:avLst/>
          </a:prstGeom>
          <a:solidFill>
            <a:srgbClr val="F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C69C9253-563C-4467-B5B8-2855C1228113}"/>
              </a:ext>
            </a:extLst>
          </p:cNvPr>
          <p:cNvSpPr txBox="1"/>
          <p:nvPr/>
        </p:nvSpPr>
        <p:spPr>
          <a:xfrm>
            <a:off x="-1" y="1075505"/>
            <a:ext cx="9144000" cy="461665"/>
          </a:xfrm>
          <a:prstGeom prst="rect">
            <a:avLst/>
          </a:prstGeom>
          <a:noFill/>
        </p:spPr>
        <p:txBody>
          <a:bodyPr wrap="square" rtlCol="0">
            <a:spAutoFit/>
          </a:bodyPr>
          <a:lstStyle/>
          <a:p>
            <a:pPr algn="ctr"/>
            <a:r>
              <a:rPr lang="en-GB" sz="2400" dirty="0">
                <a:latin typeface="Myriad Pro" panose="020B0503030403020204" pitchFamily="34" charset="0"/>
              </a:rPr>
              <a:t>Method 1 </a:t>
            </a:r>
            <a:r>
              <a:rPr lang="en-GB" sz="2400" dirty="0">
                <a:latin typeface="Myriad Pro" panose="020B0503030403020204" pitchFamily="34" charset="0"/>
                <a:ea typeface="Times New Roman" panose="02020603050405020304" pitchFamily="18" charset="0"/>
                <a:cs typeface="Times New Roman" panose="02020603050405020304" pitchFamily="18" charset="0"/>
              </a:rPr>
              <a:t>– using a diagram</a:t>
            </a:r>
            <a:endParaRPr lang="en-GB" sz="2400" dirty="0">
              <a:latin typeface="Myriad Pro" panose="020B0503030403020204" pitchFamily="34" charset="0"/>
            </a:endParaRPr>
          </a:p>
        </p:txBody>
      </p:sp>
      <p:pic>
        <p:nvPicPr>
          <p:cNvPr id="20" name="Picture 19">
            <a:extLst>
              <a:ext uri="{FF2B5EF4-FFF2-40B4-BE49-F238E27FC236}">
                <a16:creationId xmlns:a16="http://schemas.microsoft.com/office/drawing/2014/main" id="{E827E734-5753-4F0E-9A70-36B39EE5A8E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3455" y="5432873"/>
            <a:ext cx="7917090" cy="390699"/>
          </a:xfrm>
          <a:prstGeom prst="rect">
            <a:avLst/>
          </a:prstGeom>
        </p:spPr>
      </p:pic>
      <p:pic>
        <p:nvPicPr>
          <p:cNvPr id="30" name="Picture 29">
            <a:extLst>
              <a:ext uri="{FF2B5EF4-FFF2-40B4-BE49-F238E27FC236}">
                <a16:creationId xmlns:a16="http://schemas.microsoft.com/office/drawing/2014/main" id="{94EE2CC9-F393-462B-A636-C0AE28AF29D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3455" y="5009731"/>
            <a:ext cx="1781402" cy="446957"/>
          </a:xfrm>
          <a:prstGeom prst="rect">
            <a:avLst/>
          </a:prstGeom>
        </p:spPr>
      </p:pic>
      <p:pic>
        <p:nvPicPr>
          <p:cNvPr id="32" name="Picture 31">
            <a:extLst>
              <a:ext uri="{FF2B5EF4-FFF2-40B4-BE49-F238E27FC236}">
                <a16:creationId xmlns:a16="http://schemas.microsoft.com/office/drawing/2014/main" id="{5BD0CEC2-B41A-4DD5-A251-015F0B5E3354}"/>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394857" y="5011317"/>
            <a:ext cx="4453618" cy="446957"/>
          </a:xfrm>
          <a:prstGeom prst="rect">
            <a:avLst/>
          </a:prstGeom>
        </p:spPr>
      </p:pic>
      <p:pic>
        <p:nvPicPr>
          <p:cNvPr id="15" name="Picture 14">
            <a:extLst>
              <a:ext uri="{FF2B5EF4-FFF2-40B4-BE49-F238E27FC236}">
                <a16:creationId xmlns:a16="http://schemas.microsoft.com/office/drawing/2014/main" id="{E3986FE7-CFB6-4356-B3DF-24E09CD0A294}"/>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08633" y="4508777"/>
            <a:ext cx="7926735" cy="1886295"/>
          </a:xfrm>
          <a:prstGeom prst="rect">
            <a:avLst/>
          </a:prstGeom>
        </p:spPr>
      </p:pic>
      <p:sp>
        <p:nvSpPr>
          <p:cNvPr id="37" name="Text Placeholder 1">
            <a:extLst>
              <a:ext uri="{FF2B5EF4-FFF2-40B4-BE49-F238E27FC236}">
                <a16:creationId xmlns:a16="http://schemas.microsoft.com/office/drawing/2014/main" id="{FFAF8354-B4C7-4E31-8DDB-9825A920CDC8}"/>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3.4 Add and subtract within one whole</a:t>
            </a:r>
            <a:endParaRPr lang="en-US" dirty="0">
              <a:solidFill>
                <a:srgbClr val="3875A1"/>
              </a:solidFill>
            </a:endParaRPr>
          </a:p>
        </p:txBody>
      </p:sp>
      <p:sp>
        <p:nvSpPr>
          <p:cNvPr id="38" name="Text Placeholder 1">
            <a:extLst>
              <a:ext uri="{FF2B5EF4-FFF2-40B4-BE49-F238E27FC236}">
                <a16:creationId xmlns:a16="http://schemas.microsoft.com/office/drawing/2014/main" id="{39F41387-36A7-4E58-A7DD-F3196B0E0230}"/>
              </a:ext>
            </a:extLst>
          </p:cNvPr>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2:3</a:t>
            </a:r>
          </a:p>
        </p:txBody>
      </p:sp>
      <p:pic>
        <p:nvPicPr>
          <p:cNvPr id="29" name="Picture 28">
            <a:extLst>
              <a:ext uri="{FF2B5EF4-FFF2-40B4-BE49-F238E27FC236}">
                <a16:creationId xmlns:a16="http://schemas.microsoft.com/office/drawing/2014/main" id="{C83E4EAE-B6FA-4EE4-AB08-15E5D7B5B003}"/>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774700" y="3164798"/>
            <a:ext cx="6302375" cy="948284"/>
          </a:xfrm>
          <a:prstGeom prst="rect">
            <a:avLst/>
          </a:prstGeom>
        </p:spPr>
      </p:pic>
      <p:pic>
        <p:nvPicPr>
          <p:cNvPr id="33" name="Picture 32">
            <a:extLst>
              <a:ext uri="{FF2B5EF4-FFF2-40B4-BE49-F238E27FC236}">
                <a16:creationId xmlns:a16="http://schemas.microsoft.com/office/drawing/2014/main" id="{18FEEC32-A078-4AA9-8C0B-A6A6E27685EA}"/>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553200" y="1914152"/>
            <a:ext cx="523875" cy="461665"/>
          </a:xfrm>
          <a:prstGeom prst="rect">
            <a:avLst/>
          </a:prstGeom>
        </p:spPr>
      </p:pic>
      <p:sp>
        <p:nvSpPr>
          <p:cNvPr id="35" name="Rectangle 34">
            <a:extLst>
              <a:ext uri="{FF2B5EF4-FFF2-40B4-BE49-F238E27FC236}">
                <a16:creationId xmlns:a16="http://schemas.microsoft.com/office/drawing/2014/main" id="{5D1AA0E0-788C-4251-8EEC-21E9E40A752B}"/>
              </a:ext>
            </a:extLst>
          </p:cNvPr>
          <p:cNvSpPr/>
          <p:nvPr/>
        </p:nvSpPr>
        <p:spPr>
          <a:xfrm>
            <a:off x="914399" y="2575124"/>
            <a:ext cx="1409702" cy="556336"/>
          </a:xfrm>
          <a:prstGeom prst="rect">
            <a:avLst/>
          </a:prstGeom>
          <a:solidFill>
            <a:srgbClr val="F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Picture 38">
            <a:extLst>
              <a:ext uri="{FF2B5EF4-FFF2-40B4-BE49-F238E27FC236}">
                <a16:creationId xmlns:a16="http://schemas.microsoft.com/office/drawing/2014/main" id="{59DC45D0-1426-4776-8343-56BA7B2863D4}"/>
              </a:ext>
            </a:extLst>
          </p:cNvPr>
          <p:cNvPicPr>
            <a:picLocks noChangeAspect="1"/>
          </p:cNvPicPr>
          <p:nvPr/>
        </p:nvPicPr>
        <p:blipFill rotWithShape="1">
          <a:blip r:embed="rId9">
            <a:extLst>
              <a:ext uri="{28A0092B-C50C-407E-A947-70E740481C1C}">
                <a14:useLocalDpi xmlns:a14="http://schemas.microsoft.com/office/drawing/2010/main" val="0"/>
              </a:ext>
            </a:extLst>
          </a:blip>
          <a:srcRect t="-2997"/>
          <a:stretch/>
        </p:blipFill>
        <p:spPr>
          <a:xfrm>
            <a:off x="862013" y="1611089"/>
            <a:ext cx="1532844" cy="945703"/>
          </a:xfrm>
          <a:prstGeom prst="rect">
            <a:avLst/>
          </a:prstGeom>
        </p:spPr>
      </p:pic>
      <p:sp>
        <p:nvSpPr>
          <p:cNvPr id="4" name="Rectangle 3">
            <a:extLst>
              <a:ext uri="{FF2B5EF4-FFF2-40B4-BE49-F238E27FC236}">
                <a16:creationId xmlns:a16="http://schemas.microsoft.com/office/drawing/2014/main" id="{762A306E-CB09-4197-9B1F-13825A2EF41F}"/>
              </a:ext>
            </a:extLst>
          </p:cNvPr>
          <p:cNvSpPr/>
          <p:nvPr/>
        </p:nvSpPr>
        <p:spPr>
          <a:xfrm>
            <a:off x="2066925" y="1945647"/>
            <a:ext cx="476250" cy="370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85E15E99-2B69-43A7-81E0-E8A53902409B}"/>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455841" y="1977527"/>
            <a:ext cx="612775" cy="334558"/>
          </a:xfrm>
          <a:prstGeom prst="rect">
            <a:avLst/>
          </a:prstGeom>
        </p:spPr>
      </p:pic>
      <p:pic>
        <p:nvPicPr>
          <p:cNvPr id="41" name="Picture 40">
            <a:extLst>
              <a:ext uri="{FF2B5EF4-FFF2-40B4-BE49-F238E27FC236}">
                <a16:creationId xmlns:a16="http://schemas.microsoft.com/office/drawing/2014/main" id="{15A727FA-35D4-4B96-8E4A-82C0C3DC2C3B}"/>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2228170" y="2312028"/>
            <a:ext cx="4473347" cy="229757"/>
          </a:xfrm>
          <a:prstGeom prst="rect">
            <a:avLst/>
          </a:prstGeom>
        </p:spPr>
      </p:pic>
      <p:pic>
        <p:nvPicPr>
          <p:cNvPr id="43" name="Picture 42">
            <a:extLst>
              <a:ext uri="{FF2B5EF4-FFF2-40B4-BE49-F238E27FC236}">
                <a16:creationId xmlns:a16="http://schemas.microsoft.com/office/drawing/2014/main" id="{E1672CB3-AE25-40AE-BA99-8E2C1DE8A7BE}"/>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6672263" y="2303044"/>
            <a:ext cx="334732" cy="232142"/>
          </a:xfrm>
          <a:prstGeom prst="rect">
            <a:avLst/>
          </a:prstGeom>
        </p:spPr>
      </p:pic>
      <p:sp>
        <p:nvSpPr>
          <p:cNvPr id="45" name="TextBox 44">
            <a:extLst>
              <a:ext uri="{FF2B5EF4-FFF2-40B4-BE49-F238E27FC236}">
                <a16:creationId xmlns:a16="http://schemas.microsoft.com/office/drawing/2014/main" id="{F0E16DFE-14BB-4EA8-93BE-9C277EF6DEA4}"/>
              </a:ext>
            </a:extLst>
          </p:cNvPr>
          <p:cNvSpPr txBox="1"/>
          <p:nvPr/>
        </p:nvSpPr>
        <p:spPr>
          <a:xfrm>
            <a:off x="3619952" y="1881077"/>
            <a:ext cx="1914526" cy="461665"/>
          </a:xfrm>
          <a:prstGeom prst="rect">
            <a:avLst/>
          </a:prstGeom>
          <a:noFill/>
        </p:spPr>
        <p:txBody>
          <a:bodyPr wrap="square" rtlCol="0">
            <a:spAutoFit/>
          </a:bodyPr>
          <a:lstStyle/>
          <a:p>
            <a:pPr algn="ctr"/>
            <a:r>
              <a:rPr lang="en-GB" sz="2400" dirty="0">
                <a:latin typeface="Myriad Pro" panose="020B0503030403020204" pitchFamily="34" charset="0"/>
              </a:rPr>
              <a:t>?</a:t>
            </a:r>
          </a:p>
        </p:txBody>
      </p:sp>
    </p:spTree>
    <p:extLst>
      <p:ext uri="{BB962C8B-B14F-4D97-AF65-F5344CB8AC3E}">
        <p14:creationId xmlns:p14="http://schemas.microsoft.com/office/powerpoint/2010/main" val="337917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33333E-6 -1.48148E-6 L 0.16129 -1.48148E-6 " pathEditMode="relative" rAng="0" ptsTypes="AA">
                                      <p:cBhvr>
                                        <p:cTn id="6" dur="2000" fill="hold"/>
                                        <p:tgtEl>
                                          <p:spTgt spid="18"/>
                                        </p:tgtEl>
                                        <p:attrNameLst>
                                          <p:attrName>ppt_x</p:attrName>
                                          <p:attrName>ppt_y</p:attrName>
                                        </p:attrNameLst>
                                      </p:cBhvr>
                                      <p:rCtr x="8056" y="0"/>
                                    </p:animMotion>
                                  </p:childTnLst>
                                </p:cTn>
                              </p:par>
                              <p:par>
                                <p:cTn id="7" presetID="63" presetClass="path" presetSubtype="0" accel="50000" decel="50000" fill="hold" grpId="0" nodeType="withEffect">
                                  <p:stCondLst>
                                    <p:cond delay="100"/>
                                  </p:stCondLst>
                                  <p:childTnLst>
                                    <p:animMotion origin="layout" path="M -3.33333E-6 -2.22222E-6 L 0.16129 -2.22222E-6 " pathEditMode="relative" rAng="0" ptsTypes="AA">
                                      <p:cBhvr>
                                        <p:cTn id="8" dur="2000" fill="hold"/>
                                        <p:tgtEl>
                                          <p:spTgt spid="35"/>
                                        </p:tgtEl>
                                        <p:attrNameLst>
                                          <p:attrName>ppt_x</p:attrName>
                                          <p:attrName>ppt_y</p:attrName>
                                        </p:attrNameLst>
                                      </p:cBhvr>
                                      <p:rCtr x="8056" y="0"/>
                                    </p:animMotion>
                                  </p:childTnLst>
                                </p:cTn>
                              </p:par>
                            </p:childTnLst>
                          </p:cTn>
                        </p:par>
                        <p:par>
                          <p:cTn id="9" fill="hold">
                            <p:stCondLst>
                              <p:cond delay="2100"/>
                            </p:stCondLst>
                            <p:childTnLst>
                              <p:par>
                                <p:cTn id="10" presetID="10" presetClass="entr" presetSubtype="0"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par>
                                <p:cTn id="18" presetID="10" presetClass="entr" presetSubtype="0" fill="hold"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88CEF8-ADCA-40BC-9663-BD6E629A8D7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356889" y="2417757"/>
            <a:ext cx="6430223" cy="2022487"/>
          </a:xfrm>
          <a:prstGeom prst="rect">
            <a:avLst/>
          </a:prstGeom>
        </p:spPr>
      </p:pic>
      <p:graphicFrame>
        <p:nvGraphicFramePr>
          <p:cNvPr id="12" name="Object 11">
            <a:extLst>
              <a:ext uri="{FF2B5EF4-FFF2-40B4-BE49-F238E27FC236}">
                <a16:creationId xmlns:a16="http://schemas.microsoft.com/office/drawing/2014/main" id="{9898067C-6441-4637-ADD4-94E7877D3735}"/>
              </a:ext>
            </a:extLst>
          </p:cNvPr>
          <p:cNvGraphicFramePr>
            <a:graphicFrameLocks noChangeAspect="1"/>
          </p:cNvGraphicFramePr>
          <p:nvPr/>
        </p:nvGraphicFramePr>
        <p:xfrm>
          <a:off x="590550" y="1044575"/>
          <a:ext cx="7962900" cy="558800"/>
        </p:xfrm>
        <a:graphic>
          <a:graphicData uri="http://schemas.openxmlformats.org/presentationml/2006/ole">
            <mc:AlternateContent xmlns:mc="http://schemas.openxmlformats.org/markup-compatibility/2006">
              <mc:Choice xmlns:v="urn:schemas-microsoft-com:vml" Requires="v">
                <p:oleObj spid="_x0000_s86052" name="Equation" r:id="rId5" imgW="7962840" imgH="558720" progId="Equation.DSMT4">
                  <p:embed/>
                </p:oleObj>
              </mc:Choice>
              <mc:Fallback>
                <p:oleObj name="Equation" r:id="rId5" imgW="7962840" imgH="558720" progId="Equation.DSMT4">
                  <p:embed/>
                  <p:pic>
                    <p:nvPicPr>
                      <p:cNvPr id="12" name="Object 11">
                        <a:extLst>
                          <a:ext uri="{FF2B5EF4-FFF2-40B4-BE49-F238E27FC236}">
                            <a16:creationId xmlns:a16="http://schemas.microsoft.com/office/drawing/2014/main" id="{9898067C-6441-4637-ADD4-94E7877D3735}"/>
                          </a:ext>
                        </a:extLst>
                      </p:cNvPr>
                      <p:cNvPicPr/>
                      <p:nvPr/>
                    </p:nvPicPr>
                    <p:blipFill>
                      <a:blip r:embed="rId6"/>
                      <a:stretch>
                        <a:fillRect/>
                      </a:stretch>
                    </p:blipFill>
                    <p:spPr>
                      <a:xfrm>
                        <a:off x="590550" y="1044575"/>
                        <a:ext cx="7962900" cy="558800"/>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43B4DC96-8629-47CD-8C60-0467F1C36FFA}"/>
              </a:ext>
            </a:extLst>
          </p:cNvPr>
          <p:cNvSpPr/>
          <p:nvPr/>
        </p:nvSpPr>
        <p:spPr>
          <a:xfrm>
            <a:off x="420914" y="827315"/>
            <a:ext cx="8316686" cy="1336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C69C9253-563C-4467-B5B8-2855C1228113}"/>
              </a:ext>
            </a:extLst>
          </p:cNvPr>
          <p:cNvSpPr txBox="1"/>
          <p:nvPr/>
        </p:nvSpPr>
        <p:spPr>
          <a:xfrm>
            <a:off x="-1" y="1075505"/>
            <a:ext cx="9144000" cy="461665"/>
          </a:xfrm>
          <a:prstGeom prst="rect">
            <a:avLst/>
          </a:prstGeom>
          <a:noFill/>
        </p:spPr>
        <p:txBody>
          <a:bodyPr wrap="square" rtlCol="0">
            <a:spAutoFit/>
          </a:bodyPr>
          <a:lstStyle/>
          <a:p>
            <a:pPr algn="ctr"/>
            <a:r>
              <a:rPr lang="en-GB" sz="2400" dirty="0">
                <a:latin typeface="Myriad Pro" panose="020B0503030403020204" pitchFamily="34" charset="0"/>
              </a:rPr>
              <a:t>Method 1 </a:t>
            </a:r>
            <a:r>
              <a:rPr lang="en-GB" sz="2400" dirty="0">
                <a:latin typeface="Myriad Pro" panose="020B0503030403020204" pitchFamily="34" charset="0"/>
                <a:ea typeface="Times New Roman" panose="02020603050405020304" pitchFamily="18" charset="0"/>
                <a:cs typeface="Times New Roman" panose="02020603050405020304" pitchFamily="18" charset="0"/>
              </a:rPr>
              <a:t>– using a diagram</a:t>
            </a:r>
            <a:endParaRPr lang="en-GB" sz="2400" dirty="0">
              <a:latin typeface="Myriad Pro" panose="020B0503030403020204" pitchFamily="34" charset="0"/>
            </a:endParaRPr>
          </a:p>
        </p:txBody>
      </p:sp>
      <p:sp>
        <p:nvSpPr>
          <p:cNvPr id="7" name="Rectangle 6">
            <a:extLst>
              <a:ext uri="{FF2B5EF4-FFF2-40B4-BE49-F238E27FC236}">
                <a16:creationId xmlns:a16="http://schemas.microsoft.com/office/drawing/2014/main" id="{1990D298-419A-4962-B28E-3C993E98EBE1}"/>
              </a:ext>
            </a:extLst>
          </p:cNvPr>
          <p:cNvSpPr/>
          <p:nvPr/>
        </p:nvSpPr>
        <p:spPr>
          <a:xfrm>
            <a:off x="1924050" y="2667000"/>
            <a:ext cx="895350" cy="628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8EC42234-B8C4-48CA-9F7D-BC1FA3265000}"/>
              </a:ext>
            </a:extLst>
          </p:cNvPr>
          <p:cNvSpPr/>
          <p:nvPr/>
        </p:nvSpPr>
        <p:spPr>
          <a:xfrm>
            <a:off x="4036431" y="3505200"/>
            <a:ext cx="895350" cy="628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 Placeholder 1">
            <a:extLst>
              <a:ext uri="{FF2B5EF4-FFF2-40B4-BE49-F238E27FC236}">
                <a16:creationId xmlns:a16="http://schemas.microsoft.com/office/drawing/2014/main" id="{1941FA24-4535-47EF-99D5-D1A9CC7C184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3.4 Add and subtract within one whole</a:t>
            </a:r>
            <a:endParaRPr lang="en-US" dirty="0">
              <a:solidFill>
                <a:srgbClr val="3875A1"/>
              </a:solidFill>
            </a:endParaRPr>
          </a:p>
        </p:txBody>
      </p:sp>
      <p:sp>
        <p:nvSpPr>
          <p:cNvPr id="27" name="Text Placeholder 1">
            <a:extLst>
              <a:ext uri="{FF2B5EF4-FFF2-40B4-BE49-F238E27FC236}">
                <a16:creationId xmlns:a16="http://schemas.microsoft.com/office/drawing/2014/main" id="{EACCED27-A12B-43D3-B8B9-B37FEE57CA61}"/>
              </a:ext>
            </a:extLst>
          </p:cNvPr>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2:3</a:t>
            </a:r>
          </a:p>
        </p:txBody>
      </p:sp>
      <p:sp>
        <p:nvSpPr>
          <p:cNvPr id="26" name="Rectangle 25">
            <a:extLst>
              <a:ext uri="{FF2B5EF4-FFF2-40B4-BE49-F238E27FC236}">
                <a16:creationId xmlns:a16="http://schemas.microsoft.com/office/drawing/2014/main" id="{22FB270B-5E55-45D1-9D6C-45E45C36FED7}"/>
              </a:ext>
            </a:extLst>
          </p:cNvPr>
          <p:cNvSpPr/>
          <p:nvPr/>
        </p:nvSpPr>
        <p:spPr>
          <a:xfrm>
            <a:off x="4920853" y="2667000"/>
            <a:ext cx="895350" cy="628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9231359D-5E74-4C66-9757-12E5CF7C1505}"/>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557338" y="2557462"/>
            <a:ext cx="1593056" cy="847726"/>
          </a:xfrm>
          <a:prstGeom prst="rect">
            <a:avLst/>
          </a:prstGeom>
        </p:spPr>
      </p:pic>
      <p:pic>
        <p:nvPicPr>
          <p:cNvPr id="23" name="Picture 22">
            <a:extLst>
              <a:ext uri="{FF2B5EF4-FFF2-40B4-BE49-F238E27FC236}">
                <a16:creationId xmlns:a16="http://schemas.microsoft.com/office/drawing/2014/main" id="{FCEAEE68-49E5-4B1C-93EF-6C95AC01775C}"/>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3150394" y="2557462"/>
            <a:ext cx="4436268" cy="847726"/>
          </a:xfrm>
          <a:prstGeom prst="rect">
            <a:avLst/>
          </a:prstGeom>
        </p:spPr>
      </p:pic>
    </p:spTree>
    <p:extLst>
      <p:ext uri="{BB962C8B-B14F-4D97-AF65-F5344CB8AC3E}">
        <p14:creationId xmlns:p14="http://schemas.microsoft.com/office/powerpoint/2010/main" val="143929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a:extLst>
              <a:ext uri="{FF2B5EF4-FFF2-40B4-BE49-F238E27FC236}">
                <a16:creationId xmlns:a16="http://schemas.microsoft.com/office/drawing/2014/main" id="{9898067C-6441-4637-ADD4-94E7877D3735}"/>
              </a:ext>
            </a:extLst>
          </p:cNvPr>
          <p:cNvGraphicFramePr>
            <a:graphicFrameLocks noChangeAspect="1"/>
          </p:cNvGraphicFramePr>
          <p:nvPr/>
        </p:nvGraphicFramePr>
        <p:xfrm>
          <a:off x="590550" y="1044575"/>
          <a:ext cx="7962900" cy="558800"/>
        </p:xfrm>
        <a:graphic>
          <a:graphicData uri="http://schemas.openxmlformats.org/presentationml/2006/ole">
            <mc:AlternateContent xmlns:mc="http://schemas.openxmlformats.org/markup-compatibility/2006">
              <mc:Choice xmlns:v="urn:schemas-microsoft-com:vml" Requires="v">
                <p:oleObj spid="_x0000_s87074" name="Equation" r:id="rId4" imgW="7962840" imgH="558720" progId="Equation.DSMT4">
                  <p:embed/>
                </p:oleObj>
              </mc:Choice>
              <mc:Fallback>
                <p:oleObj name="Equation" r:id="rId4" imgW="7962840" imgH="558720" progId="Equation.DSMT4">
                  <p:embed/>
                  <p:pic>
                    <p:nvPicPr>
                      <p:cNvPr id="12" name="Object 11">
                        <a:extLst>
                          <a:ext uri="{FF2B5EF4-FFF2-40B4-BE49-F238E27FC236}">
                            <a16:creationId xmlns:a16="http://schemas.microsoft.com/office/drawing/2014/main" id="{9898067C-6441-4637-ADD4-94E7877D3735}"/>
                          </a:ext>
                        </a:extLst>
                      </p:cNvPr>
                      <p:cNvPicPr/>
                      <p:nvPr/>
                    </p:nvPicPr>
                    <p:blipFill>
                      <a:blip r:embed="rId5"/>
                      <a:stretch>
                        <a:fillRect/>
                      </a:stretch>
                    </p:blipFill>
                    <p:spPr>
                      <a:xfrm>
                        <a:off x="590550" y="1044575"/>
                        <a:ext cx="7962900" cy="558800"/>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43B4DC96-8629-47CD-8C60-0467F1C36FFA}"/>
              </a:ext>
            </a:extLst>
          </p:cNvPr>
          <p:cNvSpPr/>
          <p:nvPr/>
        </p:nvSpPr>
        <p:spPr>
          <a:xfrm>
            <a:off x="420914" y="827315"/>
            <a:ext cx="8316686" cy="1336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C69C9253-563C-4467-B5B8-2855C1228113}"/>
              </a:ext>
            </a:extLst>
          </p:cNvPr>
          <p:cNvSpPr txBox="1"/>
          <p:nvPr/>
        </p:nvSpPr>
        <p:spPr>
          <a:xfrm>
            <a:off x="-1" y="1075505"/>
            <a:ext cx="9144000" cy="461665"/>
          </a:xfrm>
          <a:prstGeom prst="rect">
            <a:avLst/>
          </a:prstGeom>
          <a:noFill/>
        </p:spPr>
        <p:txBody>
          <a:bodyPr wrap="square" rtlCol="0">
            <a:spAutoFit/>
          </a:bodyPr>
          <a:lstStyle/>
          <a:p>
            <a:pPr algn="ctr"/>
            <a:r>
              <a:rPr lang="en-GB" sz="2400" dirty="0">
                <a:latin typeface="Myriad Pro" panose="020B0503030403020204" pitchFamily="34" charset="0"/>
              </a:rPr>
              <a:t>Method 2 </a:t>
            </a:r>
            <a:r>
              <a:rPr lang="en-GB" sz="2400" dirty="0">
                <a:latin typeface="Myriad Pro" panose="020B0503030403020204" pitchFamily="34" charset="0"/>
                <a:ea typeface="Times New Roman" panose="02020603050405020304" pitchFamily="18" charset="0"/>
                <a:cs typeface="Times New Roman" panose="02020603050405020304" pitchFamily="18" charset="0"/>
              </a:rPr>
              <a:t>– using a number line</a:t>
            </a:r>
            <a:endParaRPr lang="en-GB" sz="2400" dirty="0">
              <a:latin typeface="Myriad Pro" panose="020B0503030403020204" pitchFamily="34" charset="0"/>
            </a:endParaRPr>
          </a:p>
        </p:txBody>
      </p:sp>
      <p:pic>
        <p:nvPicPr>
          <p:cNvPr id="5" name="Picture 4">
            <a:extLst>
              <a:ext uri="{FF2B5EF4-FFF2-40B4-BE49-F238E27FC236}">
                <a16:creationId xmlns:a16="http://schemas.microsoft.com/office/drawing/2014/main" id="{410C8214-ED53-4013-BB27-32D932E397A8}"/>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18277" y="3429000"/>
            <a:ext cx="7907446" cy="1248798"/>
          </a:xfrm>
          <a:prstGeom prst="rect">
            <a:avLst/>
          </a:prstGeom>
        </p:spPr>
      </p:pic>
      <p:sp>
        <p:nvSpPr>
          <p:cNvPr id="13" name="Oval 12">
            <a:extLst>
              <a:ext uri="{FF2B5EF4-FFF2-40B4-BE49-F238E27FC236}">
                <a16:creationId xmlns:a16="http://schemas.microsoft.com/office/drawing/2014/main" id="{1CD36FE0-2747-4CB8-9165-1E1D48FA1A5F}"/>
              </a:ext>
            </a:extLst>
          </p:cNvPr>
          <p:cNvSpPr/>
          <p:nvPr/>
        </p:nvSpPr>
        <p:spPr>
          <a:xfrm>
            <a:off x="6071788" y="3771201"/>
            <a:ext cx="707345" cy="707345"/>
          </a:xfrm>
          <a:prstGeom prst="ellipse">
            <a:avLst/>
          </a:prstGeom>
          <a:noFill/>
          <a:ln w="28575">
            <a:solidFill>
              <a:srgbClr val="046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EE47C386-8A75-4D5E-9932-95CB5FFBE34F}"/>
              </a:ext>
            </a:extLst>
          </p:cNvPr>
          <p:cNvSpPr/>
          <p:nvPr/>
        </p:nvSpPr>
        <p:spPr>
          <a:xfrm>
            <a:off x="4809229" y="3785716"/>
            <a:ext cx="707345" cy="707345"/>
          </a:xfrm>
          <a:prstGeom prst="ellipse">
            <a:avLst/>
          </a:prstGeom>
          <a:noFill/>
          <a:ln w="28575">
            <a:solidFill>
              <a:srgbClr val="046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41E4484A-5E75-4DCC-AE8D-241C441D039D}"/>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25534" y="2873829"/>
            <a:ext cx="7907446" cy="555171"/>
          </a:xfrm>
          <a:prstGeom prst="rect">
            <a:avLst/>
          </a:prstGeom>
        </p:spPr>
      </p:pic>
      <p:pic>
        <p:nvPicPr>
          <p:cNvPr id="25" name="Picture 24">
            <a:extLst>
              <a:ext uri="{FF2B5EF4-FFF2-40B4-BE49-F238E27FC236}">
                <a16:creationId xmlns:a16="http://schemas.microsoft.com/office/drawing/2014/main" id="{65B88441-8A0A-4F08-AB3B-A5582F96B1F8}"/>
              </a:ext>
            </a:extLst>
          </p:cNvPr>
          <p:cNvPicPr>
            <a:picLocks noChangeAspect="1"/>
          </p:cNvPicPr>
          <p:nvPr/>
        </p:nvPicPr>
        <p:blipFill rotWithShape="1">
          <a:blip r:embed="rId8">
            <a:extLst>
              <a:ext uri="{28A0092B-C50C-407E-A947-70E740481C1C}">
                <a14:useLocalDpi xmlns:a14="http://schemas.microsoft.com/office/drawing/2010/main" val="0"/>
              </a:ext>
            </a:extLst>
          </a:blip>
          <a:srcRect t="-12768"/>
          <a:stretch/>
        </p:blipFill>
        <p:spPr>
          <a:xfrm>
            <a:off x="618277" y="2092315"/>
            <a:ext cx="7907446" cy="776059"/>
          </a:xfrm>
          <a:prstGeom prst="rect">
            <a:avLst/>
          </a:prstGeom>
        </p:spPr>
      </p:pic>
      <p:sp>
        <p:nvSpPr>
          <p:cNvPr id="27" name="Text Placeholder 1">
            <a:extLst>
              <a:ext uri="{FF2B5EF4-FFF2-40B4-BE49-F238E27FC236}">
                <a16:creationId xmlns:a16="http://schemas.microsoft.com/office/drawing/2014/main" id="{55874A5B-A925-4400-95C6-9EE5DFD29395}"/>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3.4 Add and subtract within one whole</a:t>
            </a:r>
            <a:endParaRPr lang="en-US" dirty="0">
              <a:solidFill>
                <a:srgbClr val="3875A1"/>
              </a:solidFill>
            </a:endParaRPr>
          </a:p>
        </p:txBody>
      </p:sp>
      <p:sp>
        <p:nvSpPr>
          <p:cNvPr id="28" name="Text Placeholder 1">
            <a:extLst>
              <a:ext uri="{FF2B5EF4-FFF2-40B4-BE49-F238E27FC236}">
                <a16:creationId xmlns:a16="http://schemas.microsoft.com/office/drawing/2014/main" id="{D90A6038-4054-418B-8644-4701EC7DF59D}"/>
              </a:ext>
            </a:extLst>
          </p:cNvPr>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2:3</a:t>
            </a:r>
          </a:p>
        </p:txBody>
      </p:sp>
    </p:spTree>
    <p:extLst>
      <p:ext uri="{BB962C8B-B14F-4D97-AF65-F5344CB8AC3E}">
        <p14:creationId xmlns:p14="http://schemas.microsoft.com/office/powerpoint/2010/main" val="135953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right)">
                                      <p:cBhvr>
                                        <p:cTn id="16" dur="2000"/>
                                        <p:tgtEl>
                                          <p:spTgt spid="20"/>
                                        </p:tgtEl>
                                      </p:cBhvr>
                                    </p:animEffec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a:extLst>
              <a:ext uri="{FF2B5EF4-FFF2-40B4-BE49-F238E27FC236}">
                <a16:creationId xmlns:a16="http://schemas.microsoft.com/office/drawing/2014/main" id="{9898067C-6441-4637-ADD4-94E7877D3735}"/>
              </a:ext>
            </a:extLst>
          </p:cNvPr>
          <p:cNvGraphicFramePr>
            <a:graphicFrameLocks noChangeAspect="1"/>
          </p:cNvGraphicFramePr>
          <p:nvPr/>
        </p:nvGraphicFramePr>
        <p:xfrm>
          <a:off x="590550" y="1044575"/>
          <a:ext cx="7962900" cy="558800"/>
        </p:xfrm>
        <a:graphic>
          <a:graphicData uri="http://schemas.openxmlformats.org/presentationml/2006/ole">
            <mc:AlternateContent xmlns:mc="http://schemas.openxmlformats.org/markup-compatibility/2006">
              <mc:Choice xmlns:v="urn:schemas-microsoft-com:vml" Requires="v">
                <p:oleObj spid="_x0000_s70909" name="Equation" r:id="rId4" imgW="7962840" imgH="558720" progId="Equation.DSMT4">
                  <p:embed/>
                </p:oleObj>
              </mc:Choice>
              <mc:Fallback>
                <p:oleObj name="Equation" r:id="rId4" imgW="7962840" imgH="558720" progId="Equation.DSMT4">
                  <p:embed/>
                  <p:pic>
                    <p:nvPicPr>
                      <p:cNvPr id="12" name="Object 11">
                        <a:extLst>
                          <a:ext uri="{FF2B5EF4-FFF2-40B4-BE49-F238E27FC236}">
                            <a16:creationId xmlns:a16="http://schemas.microsoft.com/office/drawing/2014/main" id="{9898067C-6441-4637-ADD4-94E7877D3735}"/>
                          </a:ext>
                        </a:extLst>
                      </p:cNvPr>
                      <p:cNvPicPr/>
                      <p:nvPr/>
                    </p:nvPicPr>
                    <p:blipFill>
                      <a:blip r:embed="rId5"/>
                      <a:stretch>
                        <a:fillRect/>
                      </a:stretch>
                    </p:blipFill>
                    <p:spPr>
                      <a:xfrm>
                        <a:off x="590550" y="1044575"/>
                        <a:ext cx="7962900" cy="558800"/>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43B4DC96-8629-47CD-8C60-0467F1C36FFA}"/>
              </a:ext>
            </a:extLst>
          </p:cNvPr>
          <p:cNvSpPr/>
          <p:nvPr/>
        </p:nvSpPr>
        <p:spPr>
          <a:xfrm>
            <a:off x="420914" y="827315"/>
            <a:ext cx="8316686" cy="1336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C69C9253-563C-4467-B5B8-2855C1228113}"/>
              </a:ext>
            </a:extLst>
          </p:cNvPr>
          <p:cNvSpPr txBox="1"/>
          <p:nvPr/>
        </p:nvSpPr>
        <p:spPr>
          <a:xfrm>
            <a:off x="-1" y="1075505"/>
            <a:ext cx="9144000" cy="461665"/>
          </a:xfrm>
          <a:prstGeom prst="rect">
            <a:avLst/>
          </a:prstGeom>
          <a:noFill/>
        </p:spPr>
        <p:txBody>
          <a:bodyPr wrap="square" rtlCol="0">
            <a:spAutoFit/>
          </a:bodyPr>
          <a:lstStyle/>
          <a:p>
            <a:pPr algn="ctr"/>
            <a:r>
              <a:rPr lang="en-GB" sz="2400" dirty="0">
                <a:latin typeface="Myriad Pro" panose="020B0503030403020204" pitchFamily="34" charset="0"/>
              </a:rPr>
              <a:t>Method 3 </a:t>
            </a:r>
            <a:r>
              <a:rPr lang="en-GB" sz="2400" dirty="0">
                <a:latin typeface="Myriad Pro" panose="020B0503030403020204" pitchFamily="34" charset="0"/>
                <a:ea typeface="Times New Roman" panose="02020603050405020304" pitchFamily="18" charset="0"/>
                <a:cs typeface="Times New Roman" panose="02020603050405020304" pitchFamily="18" charset="0"/>
              </a:rPr>
              <a:t>– verbal reasoning</a:t>
            </a:r>
            <a:endParaRPr lang="en-GB" sz="2400" dirty="0">
              <a:latin typeface="Myriad Pro" panose="020B0503030403020204" pitchFamily="34" charset="0"/>
            </a:endParaRPr>
          </a:p>
        </p:txBody>
      </p:sp>
      <p:graphicFrame>
        <p:nvGraphicFramePr>
          <p:cNvPr id="16" name="Object 15">
            <a:extLst>
              <a:ext uri="{FF2B5EF4-FFF2-40B4-BE49-F238E27FC236}">
                <a16:creationId xmlns:a16="http://schemas.microsoft.com/office/drawing/2014/main" id="{1BA16163-5A08-4A89-930F-D64B32BDE1A9}"/>
              </a:ext>
            </a:extLst>
          </p:cNvPr>
          <p:cNvGraphicFramePr>
            <a:graphicFrameLocks noChangeAspect="1"/>
          </p:cNvGraphicFramePr>
          <p:nvPr>
            <p:extLst>
              <p:ext uri="{D42A27DB-BD31-4B8C-83A1-F6EECF244321}">
                <p14:modId xmlns:p14="http://schemas.microsoft.com/office/powerpoint/2010/main" val="4254453959"/>
              </p:ext>
            </p:extLst>
          </p:nvPr>
        </p:nvGraphicFramePr>
        <p:xfrm>
          <a:off x="3549650" y="2335213"/>
          <a:ext cx="2044700" cy="558800"/>
        </p:xfrm>
        <a:graphic>
          <a:graphicData uri="http://schemas.openxmlformats.org/presentationml/2006/ole">
            <mc:AlternateContent xmlns:mc="http://schemas.openxmlformats.org/markup-compatibility/2006">
              <mc:Choice xmlns:v="urn:schemas-microsoft-com:vml" Requires="v">
                <p:oleObj spid="_x0000_s70910" name="Equation" r:id="rId6" imgW="2044440" imgH="558720" progId="Equation.DSMT4">
                  <p:embed/>
                </p:oleObj>
              </mc:Choice>
              <mc:Fallback>
                <p:oleObj name="Equation" r:id="rId6" imgW="2044440" imgH="558720" progId="Equation.DSMT4">
                  <p:embed/>
                  <p:pic>
                    <p:nvPicPr>
                      <p:cNvPr id="13" name="Object 12">
                        <a:extLst>
                          <a:ext uri="{FF2B5EF4-FFF2-40B4-BE49-F238E27FC236}">
                            <a16:creationId xmlns:a16="http://schemas.microsoft.com/office/drawing/2014/main" id="{5BA49CA3-77C2-4B4B-BB62-E779210EF7B5}"/>
                          </a:ext>
                        </a:extLst>
                      </p:cNvPr>
                      <p:cNvPicPr/>
                      <p:nvPr/>
                    </p:nvPicPr>
                    <p:blipFill>
                      <a:blip r:embed="rId7"/>
                      <a:stretch>
                        <a:fillRect/>
                      </a:stretch>
                    </p:blipFill>
                    <p:spPr>
                      <a:xfrm>
                        <a:off x="3549650" y="2335213"/>
                        <a:ext cx="2044700" cy="5588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97C825FB-481D-4B39-B8D2-F4BDE77CBA15}"/>
              </a:ext>
            </a:extLst>
          </p:cNvPr>
          <p:cNvGraphicFramePr>
            <a:graphicFrameLocks noChangeAspect="1"/>
          </p:cNvGraphicFramePr>
          <p:nvPr>
            <p:extLst>
              <p:ext uri="{D42A27DB-BD31-4B8C-83A1-F6EECF244321}">
                <p14:modId xmlns:p14="http://schemas.microsoft.com/office/powerpoint/2010/main" val="3761178582"/>
              </p:ext>
            </p:extLst>
          </p:nvPr>
        </p:nvGraphicFramePr>
        <p:xfrm>
          <a:off x="3551238" y="3151188"/>
          <a:ext cx="2044700" cy="558800"/>
        </p:xfrm>
        <a:graphic>
          <a:graphicData uri="http://schemas.openxmlformats.org/presentationml/2006/ole">
            <mc:AlternateContent xmlns:mc="http://schemas.openxmlformats.org/markup-compatibility/2006">
              <mc:Choice xmlns:v="urn:schemas-microsoft-com:vml" Requires="v">
                <p:oleObj spid="_x0000_s70911" name="Equation" r:id="rId8" imgW="2044440" imgH="558720" progId="Equation.DSMT4">
                  <p:embed/>
                </p:oleObj>
              </mc:Choice>
              <mc:Fallback>
                <p:oleObj name="Equation" r:id="rId8" imgW="2044440" imgH="558720" progId="Equation.DSMT4">
                  <p:embed/>
                  <p:pic>
                    <p:nvPicPr>
                      <p:cNvPr id="15" name="Object 14">
                        <a:extLst>
                          <a:ext uri="{FF2B5EF4-FFF2-40B4-BE49-F238E27FC236}">
                            <a16:creationId xmlns:a16="http://schemas.microsoft.com/office/drawing/2014/main" id="{964EBA1E-E987-4C43-9F5F-D9020BC01AB9}"/>
                          </a:ext>
                        </a:extLst>
                      </p:cNvPr>
                      <p:cNvPicPr/>
                      <p:nvPr/>
                    </p:nvPicPr>
                    <p:blipFill>
                      <a:blip r:embed="rId9"/>
                      <a:stretch>
                        <a:fillRect/>
                      </a:stretch>
                    </p:blipFill>
                    <p:spPr>
                      <a:xfrm>
                        <a:off x="3551238" y="3151188"/>
                        <a:ext cx="2044700" cy="5588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7399C1E0-D215-4AD7-A265-A0B58B3A6C89}"/>
              </a:ext>
            </a:extLst>
          </p:cNvPr>
          <p:cNvGraphicFramePr>
            <a:graphicFrameLocks noChangeAspect="1"/>
          </p:cNvGraphicFramePr>
          <p:nvPr>
            <p:extLst>
              <p:ext uri="{D42A27DB-BD31-4B8C-83A1-F6EECF244321}">
                <p14:modId xmlns:p14="http://schemas.microsoft.com/office/powerpoint/2010/main" val="2153125556"/>
              </p:ext>
            </p:extLst>
          </p:nvPr>
        </p:nvGraphicFramePr>
        <p:xfrm>
          <a:off x="4019550" y="4103688"/>
          <a:ext cx="1104900" cy="279400"/>
        </p:xfrm>
        <a:graphic>
          <a:graphicData uri="http://schemas.openxmlformats.org/presentationml/2006/ole">
            <mc:AlternateContent xmlns:mc="http://schemas.openxmlformats.org/markup-compatibility/2006">
              <mc:Choice xmlns:v="urn:schemas-microsoft-com:vml" Requires="v">
                <p:oleObj spid="_x0000_s70912" name="Equation" r:id="rId10" imgW="1104840" imgH="279360" progId="Equation.DSMT4">
                  <p:embed/>
                </p:oleObj>
              </mc:Choice>
              <mc:Fallback>
                <p:oleObj name="Equation" r:id="rId10" imgW="1104840" imgH="279360" progId="Equation.DSMT4">
                  <p:embed/>
                  <p:pic>
                    <p:nvPicPr>
                      <p:cNvPr id="16" name="Object 15">
                        <a:extLst>
                          <a:ext uri="{FF2B5EF4-FFF2-40B4-BE49-F238E27FC236}">
                            <a16:creationId xmlns:a16="http://schemas.microsoft.com/office/drawing/2014/main" id="{6CDBB51B-DD4F-4BEE-8BAA-C1725FB148D4}"/>
                          </a:ext>
                        </a:extLst>
                      </p:cNvPr>
                      <p:cNvPicPr/>
                      <p:nvPr/>
                    </p:nvPicPr>
                    <p:blipFill>
                      <a:blip r:embed="rId11"/>
                      <a:stretch>
                        <a:fillRect/>
                      </a:stretch>
                    </p:blipFill>
                    <p:spPr>
                      <a:xfrm>
                        <a:off x="4019550" y="4103688"/>
                        <a:ext cx="1104900" cy="27940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A29306F7-9D5D-4EF2-9DFA-E3C6E3B96707}"/>
              </a:ext>
            </a:extLst>
          </p:cNvPr>
          <p:cNvGraphicFramePr>
            <a:graphicFrameLocks noChangeAspect="1"/>
          </p:cNvGraphicFramePr>
          <p:nvPr>
            <p:extLst>
              <p:ext uri="{D42A27DB-BD31-4B8C-83A1-F6EECF244321}">
                <p14:modId xmlns:p14="http://schemas.microsoft.com/office/powerpoint/2010/main" val="1907889959"/>
              </p:ext>
            </p:extLst>
          </p:nvPr>
        </p:nvGraphicFramePr>
        <p:xfrm>
          <a:off x="3378200" y="4776788"/>
          <a:ext cx="2387600" cy="736600"/>
        </p:xfrm>
        <a:graphic>
          <a:graphicData uri="http://schemas.openxmlformats.org/presentationml/2006/ole">
            <mc:AlternateContent xmlns:mc="http://schemas.openxmlformats.org/markup-compatibility/2006">
              <mc:Choice xmlns:v="urn:schemas-microsoft-com:vml" Requires="v">
                <p:oleObj spid="_x0000_s70913" name="Equation" r:id="rId12" imgW="2387520" imgH="736560" progId="Equation.DSMT4">
                  <p:embed/>
                </p:oleObj>
              </mc:Choice>
              <mc:Fallback>
                <p:oleObj name="Equation" r:id="rId12" imgW="2387520" imgH="736560" progId="Equation.DSMT4">
                  <p:embed/>
                  <p:pic>
                    <p:nvPicPr>
                      <p:cNvPr id="18" name="Object 17">
                        <a:extLst>
                          <a:ext uri="{FF2B5EF4-FFF2-40B4-BE49-F238E27FC236}">
                            <a16:creationId xmlns:a16="http://schemas.microsoft.com/office/drawing/2014/main" id="{7A11F193-6DBC-41C4-8182-F20C6B8F235A}"/>
                          </a:ext>
                        </a:extLst>
                      </p:cNvPr>
                      <p:cNvPicPr/>
                      <p:nvPr/>
                    </p:nvPicPr>
                    <p:blipFill>
                      <a:blip r:embed="rId13"/>
                      <a:stretch>
                        <a:fillRect/>
                      </a:stretch>
                    </p:blipFill>
                    <p:spPr>
                      <a:xfrm>
                        <a:off x="3378200" y="4776788"/>
                        <a:ext cx="2387600" cy="736600"/>
                      </a:xfrm>
                      <a:prstGeom prst="rect">
                        <a:avLst/>
                      </a:prstGeom>
                    </p:spPr>
                  </p:pic>
                </p:oleObj>
              </mc:Fallback>
            </mc:AlternateContent>
          </a:graphicData>
        </a:graphic>
      </p:graphicFrame>
      <p:sp>
        <p:nvSpPr>
          <p:cNvPr id="27" name="Text Placeholder 1">
            <a:extLst>
              <a:ext uri="{FF2B5EF4-FFF2-40B4-BE49-F238E27FC236}">
                <a16:creationId xmlns:a16="http://schemas.microsoft.com/office/drawing/2014/main" id="{94D4114B-6D04-4D6E-BCDD-CD31B6A944DA}"/>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3.4 Add and subtract within one whole</a:t>
            </a:r>
            <a:endParaRPr lang="en-US" dirty="0">
              <a:solidFill>
                <a:srgbClr val="3875A1"/>
              </a:solidFill>
            </a:endParaRPr>
          </a:p>
        </p:txBody>
      </p:sp>
      <p:sp>
        <p:nvSpPr>
          <p:cNvPr id="28" name="Text Placeholder 1">
            <a:extLst>
              <a:ext uri="{FF2B5EF4-FFF2-40B4-BE49-F238E27FC236}">
                <a16:creationId xmlns:a16="http://schemas.microsoft.com/office/drawing/2014/main" id="{24C0D571-639A-4BAE-98D7-942270EB1E9E}"/>
              </a:ext>
            </a:extLst>
          </p:cNvPr>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2:3</a:t>
            </a:r>
          </a:p>
        </p:txBody>
      </p:sp>
    </p:spTree>
    <p:extLst>
      <p:ext uri="{BB962C8B-B14F-4D97-AF65-F5344CB8AC3E}">
        <p14:creationId xmlns:p14="http://schemas.microsoft.com/office/powerpoint/2010/main" val="3849154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2937B14-F2BB-4DFB-9195-4CA02D738D78}"/>
              </a:ext>
            </a:extLst>
          </p:cNvPr>
          <p:cNvGrpSpPr/>
          <p:nvPr/>
        </p:nvGrpSpPr>
        <p:grpSpPr>
          <a:xfrm>
            <a:off x="387367" y="2626552"/>
            <a:ext cx="4812766" cy="1513751"/>
            <a:chOff x="1356889" y="2417757"/>
            <a:chExt cx="6430223" cy="2022487"/>
          </a:xfrm>
        </p:grpSpPr>
        <p:pic>
          <p:nvPicPr>
            <p:cNvPr id="17" name="Picture 16">
              <a:extLst>
                <a:ext uri="{FF2B5EF4-FFF2-40B4-BE49-F238E27FC236}">
                  <a16:creationId xmlns:a16="http://schemas.microsoft.com/office/drawing/2014/main" id="{0FF33C57-E642-4083-BCE7-443DA212FF9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356889" y="2417757"/>
              <a:ext cx="6430223" cy="2022487"/>
            </a:xfrm>
            <a:prstGeom prst="rect">
              <a:avLst/>
            </a:prstGeom>
          </p:spPr>
        </p:pic>
        <p:sp>
          <p:nvSpPr>
            <p:cNvPr id="18" name="Rectangle 17">
              <a:extLst>
                <a:ext uri="{FF2B5EF4-FFF2-40B4-BE49-F238E27FC236}">
                  <a16:creationId xmlns:a16="http://schemas.microsoft.com/office/drawing/2014/main" id="{CF40272E-2A13-4CCF-94FB-8E451BD71E79}"/>
                </a:ext>
              </a:extLst>
            </p:cNvPr>
            <p:cNvSpPr/>
            <p:nvPr/>
          </p:nvSpPr>
          <p:spPr>
            <a:xfrm>
              <a:off x="1924050" y="2667000"/>
              <a:ext cx="895350" cy="628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081764E-32F7-44B3-BB8D-0DDAF7056B8A}"/>
                </a:ext>
              </a:extLst>
            </p:cNvPr>
            <p:cNvSpPr/>
            <p:nvPr/>
          </p:nvSpPr>
          <p:spPr>
            <a:xfrm>
              <a:off x="4920853" y="2667000"/>
              <a:ext cx="895350" cy="628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399DD094-564F-4EA5-A3AD-48A976F8F817}"/>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557338" y="2557462"/>
              <a:ext cx="1593056" cy="847726"/>
            </a:xfrm>
            <a:prstGeom prst="rect">
              <a:avLst/>
            </a:prstGeom>
          </p:spPr>
        </p:pic>
        <p:pic>
          <p:nvPicPr>
            <p:cNvPr id="21" name="Picture 20">
              <a:extLst>
                <a:ext uri="{FF2B5EF4-FFF2-40B4-BE49-F238E27FC236}">
                  <a16:creationId xmlns:a16="http://schemas.microsoft.com/office/drawing/2014/main" id="{C0DFD4DB-18BC-41FD-AF76-129EA8A29B30}"/>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150394" y="2557462"/>
              <a:ext cx="4436268" cy="847726"/>
            </a:xfrm>
            <a:prstGeom prst="rect">
              <a:avLst/>
            </a:prstGeom>
          </p:spPr>
        </p:pic>
      </p:grpSp>
      <p:grpSp>
        <p:nvGrpSpPr>
          <p:cNvPr id="11" name="Group 10">
            <a:extLst>
              <a:ext uri="{FF2B5EF4-FFF2-40B4-BE49-F238E27FC236}">
                <a16:creationId xmlns:a16="http://schemas.microsoft.com/office/drawing/2014/main" id="{9B49F1CB-C2B1-4610-B301-0D560062CA5A}"/>
              </a:ext>
            </a:extLst>
          </p:cNvPr>
          <p:cNvGrpSpPr/>
          <p:nvPr/>
        </p:nvGrpSpPr>
        <p:grpSpPr>
          <a:xfrm>
            <a:off x="3314655" y="735262"/>
            <a:ext cx="5928632" cy="1936697"/>
            <a:chOff x="673057" y="764290"/>
            <a:chExt cx="5928632" cy="1936697"/>
          </a:xfrm>
        </p:grpSpPr>
        <p:pic>
          <p:nvPicPr>
            <p:cNvPr id="28" name="Picture 27">
              <a:extLst>
                <a:ext uri="{FF2B5EF4-FFF2-40B4-BE49-F238E27FC236}">
                  <a16:creationId xmlns:a16="http://schemas.microsoft.com/office/drawing/2014/main" id="{4E3BDBB7-463D-4391-A291-3C89E153174D}"/>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73057" y="1765555"/>
              <a:ext cx="5923196" cy="935432"/>
            </a:xfrm>
            <a:prstGeom prst="rect">
              <a:avLst/>
            </a:prstGeom>
          </p:spPr>
        </p:pic>
        <p:sp>
          <p:nvSpPr>
            <p:cNvPr id="34" name="Oval 33">
              <a:extLst>
                <a:ext uri="{FF2B5EF4-FFF2-40B4-BE49-F238E27FC236}">
                  <a16:creationId xmlns:a16="http://schemas.microsoft.com/office/drawing/2014/main" id="{5F5EAFB2-4CF1-40CD-824E-4950076B0F42}"/>
                </a:ext>
              </a:extLst>
            </p:cNvPr>
            <p:cNvSpPr/>
            <p:nvPr/>
          </p:nvSpPr>
          <p:spPr>
            <a:xfrm>
              <a:off x="4758095" y="2021886"/>
              <a:ext cx="529848" cy="529848"/>
            </a:xfrm>
            <a:prstGeom prst="ellipse">
              <a:avLst/>
            </a:prstGeom>
            <a:noFill/>
            <a:ln w="19050">
              <a:solidFill>
                <a:srgbClr val="046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Oval 34">
              <a:extLst>
                <a:ext uri="{FF2B5EF4-FFF2-40B4-BE49-F238E27FC236}">
                  <a16:creationId xmlns:a16="http://schemas.microsoft.com/office/drawing/2014/main" id="{5411C758-C361-4DB5-9CFB-6A054FBB921E}"/>
                </a:ext>
              </a:extLst>
            </p:cNvPr>
            <p:cNvSpPr/>
            <p:nvPr/>
          </p:nvSpPr>
          <p:spPr>
            <a:xfrm>
              <a:off x="3812355" y="2032759"/>
              <a:ext cx="529848" cy="529848"/>
            </a:xfrm>
            <a:prstGeom prst="ellipse">
              <a:avLst/>
            </a:prstGeom>
            <a:noFill/>
            <a:ln w="19050">
              <a:solidFill>
                <a:srgbClr val="046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5">
              <a:extLst>
                <a:ext uri="{FF2B5EF4-FFF2-40B4-BE49-F238E27FC236}">
                  <a16:creationId xmlns:a16="http://schemas.microsoft.com/office/drawing/2014/main" id="{DBA7A874-213F-42EB-BBA7-5D1A7DB76FFD}"/>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78493" y="1349695"/>
              <a:ext cx="5923196" cy="415860"/>
            </a:xfrm>
            <a:prstGeom prst="rect">
              <a:avLst/>
            </a:prstGeom>
          </p:spPr>
        </p:pic>
        <p:pic>
          <p:nvPicPr>
            <p:cNvPr id="38" name="Picture 37">
              <a:extLst>
                <a:ext uri="{FF2B5EF4-FFF2-40B4-BE49-F238E27FC236}">
                  <a16:creationId xmlns:a16="http://schemas.microsoft.com/office/drawing/2014/main" id="{9CFD8756-12AB-4D24-9386-83B6A205BF81}"/>
                </a:ext>
              </a:extLst>
            </p:cNvPr>
            <p:cNvPicPr>
              <a:picLocks noChangeAspect="1"/>
            </p:cNvPicPr>
            <p:nvPr/>
          </p:nvPicPr>
          <p:blipFill rotWithShape="1">
            <a:blip r:embed="rId9">
              <a:extLst>
                <a:ext uri="{28A0092B-C50C-407E-A947-70E740481C1C}">
                  <a14:useLocalDpi xmlns:a14="http://schemas.microsoft.com/office/drawing/2010/main" val="0"/>
                </a:ext>
              </a:extLst>
            </a:blip>
            <a:srcRect t="-12768"/>
            <a:stretch/>
          </p:blipFill>
          <p:spPr>
            <a:xfrm>
              <a:off x="673057" y="764290"/>
              <a:ext cx="5923196" cy="581319"/>
            </a:xfrm>
            <a:prstGeom prst="rect">
              <a:avLst/>
            </a:prstGeom>
          </p:spPr>
        </p:pic>
      </p:grpSp>
      <p:graphicFrame>
        <p:nvGraphicFramePr>
          <p:cNvPr id="62" name="Object 61">
            <a:extLst>
              <a:ext uri="{FF2B5EF4-FFF2-40B4-BE49-F238E27FC236}">
                <a16:creationId xmlns:a16="http://schemas.microsoft.com/office/drawing/2014/main" id="{A544A499-BD11-41BC-A004-A91AFD0AA4FF}"/>
              </a:ext>
            </a:extLst>
          </p:cNvPr>
          <p:cNvGraphicFramePr>
            <a:graphicFrameLocks noChangeAspect="1"/>
          </p:cNvGraphicFramePr>
          <p:nvPr>
            <p:extLst>
              <p:ext uri="{D42A27DB-BD31-4B8C-83A1-F6EECF244321}">
                <p14:modId xmlns:p14="http://schemas.microsoft.com/office/powerpoint/2010/main" val="349589211"/>
              </p:ext>
            </p:extLst>
          </p:nvPr>
        </p:nvGraphicFramePr>
        <p:xfrm>
          <a:off x="1047750" y="5011738"/>
          <a:ext cx="1905000" cy="736600"/>
        </p:xfrm>
        <a:graphic>
          <a:graphicData uri="http://schemas.openxmlformats.org/presentationml/2006/ole">
            <mc:AlternateContent xmlns:mc="http://schemas.openxmlformats.org/markup-compatibility/2006">
              <mc:Choice xmlns:v="urn:schemas-microsoft-com:vml" Requires="v">
                <p:oleObj spid="_x0000_s71756" name="Equation" r:id="rId10" imgW="1904760" imgH="736560" progId="Equation.DSMT4">
                  <p:embed/>
                </p:oleObj>
              </mc:Choice>
              <mc:Fallback>
                <p:oleObj name="Equation" r:id="rId10" imgW="1904760" imgH="736560" progId="Equation.DSMT4">
                  <p:embed/>
                  <p:pic>
                    <p:nvPicPr>
                      <p:cNvPr id="62" name="Object 61">
                        <a:extLst>
                          <a:ext uri="{FF2B5EF4-FFF2-40B4-BE49-F238E27FC236}">
                            <a16:creationId xmlns:a16="http://schemas.microsoft.com/office/drawing/2014/main" id="{A544A499-BD11-41BC-A004-A91AFD0AA4FF}"/>
                          </a:ext>
                        </a:extLst>
                      </p:cNvPr>
                      <p:cNvPicPr/>
                      <p:nvPr/>
                    </p:nvPicPr>
                    <p:blipFill>
                      <a:blip r:embed="rId11"/>
                      <a:stretch>
                        <a:fillRect/>
                      </a:stretch>
                    </p:blipFill>
                    <p:spPr>
                      <a:xfrm>
                        <a:off x="1047750" y="5011738"/>
                        <a:ext cx="1905000" cy="736600"/>
                      </a:xfrm>
                      <a:prstGeom prst="rect">
                        <a:avLst/>
                      </a:prstGeom>
                    </p:spPr>
                  </p:pic>
                </p:oleObj>
              </mc:Fallback>
            </mc:AlternateContent>
          </a:graphicData>
        </a:graphic>
      </p:graphicFrame>
      <p:pic>
        <p:nvPicPr>
          <p:cNvPr id="58" name="Picture 57">
            <a:extLst>
              <a:ext uri="{FF2B5EF4-FFF2-40B4-BE49-F238E27FC236}">
                <a16:creationId xmlns:a16="http://schemas.microsoft.com/office/drawing/2014/main" id="{E8F3A473-CF02-4440-87BE-CEA598484288}"/>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3544422" y="4761765"/>
            <a:ext cx="5091870" cy="251278"/>
          </a:xfrm>
          <a:prstGeom prst="rect">
            <a:avLst/>
          </a:prstGeom>
        </p:spPr>
      </p:pic>
      <p:pic>
        <p:nvPicPr>
          <p:cNvPr id="59" name="Picture 58">
            <a:extLst>
              <a:ext uri="{FF2B5EF4-FFF2-40B4-BE49-F238E27FC236}">
                <a16:creationId xmlns:a16="http://schemas.microsoft.com/office/drawing/2014/main" id="{CC6C5EBA-8221-4C50-AD1D-F1A65E6058B0}"/>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3544422" y="4489621"/>
            <a:ext cx="1145707" cy="287460"/>
          </a:xfrm>
          <a:prstGeom prst="rect">
            <a:avLst/>
          </a:prstGeom>
        </p:spPr>
      </p:pic>
      <p:pic>
        <p:nvPicPr>
          <p:cNvPr id="60" name="Picture 59">
            <a:extLst>
              <a:ext uri="{FF2B5EF4-FFF2-40B4-BE49-F238E27FC236}">
                <a16:creationId xmlns:a16="http://schemas.microsoft.com/office/drawing/2014/main" id="{9CB3F51C-1EF6-4DEF-B561-1EF2D4C7C369}"/>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4690129" y="4490641"/>
            <a:ext cx="2864341" cy="287460"/>
          </a:xfrm>
          <a:prstGeom prst="rect">
            <a:avLst/>
          </a:prstGeom>
        </p:spPr>
      </p:pic>
      <p:pic>
        <p:nvPicPr>
          <p:cNvPr id="61" name="Picture 60">
            <a:extLst>
              <a:ext uri="{FF2B5EF4-FFF2-40B4-BE49-F238E27FC236}">
                <a16:creationId xmlns:a16="http://schemas.microsoft.com/office/drawing/2014/main" id="{CDBBA693-382E-4EF6-B2FB-048981122D39}"/>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3541321" y="4167433"/>
            <a:ext cx="5098073" cy="1213169"/>
          </a:xfrm>
          <a:prstGeom prst="rect">
            <a:avLst/>
          </a:prstGeom>
        </p:spPr>
      </p:pic>
      <p:sp>
        <p:nvSpPr>
          <p:cNvPr id="77" name="Text Placeholder 1">
            <a:extLst>
              <a:ext uri="{FF2B5EF4-FFF2-40B4-BE49-F238E27FC236}">
                <a16:creationId xmlns:a16="http://schemas.microsoft.com/office/drawing/2014/main" id="{3B1EF084-4ABB-484B-A8CD-1922EA6AB0E0}"/>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3.4 Add and subtract within one whole</a:t>
            </a:r>
            <a:endParaRPr lang="en-US" dirty="0">
              <a:solidFill>
                <a:srgbClr val="3875A1"/>
              </a:solidFill>
            </a:endParaRPr>
          </a:p>
        </p:txBody>
      </p:sp>
      <p:sp>
        <p:nvSpPr>
          <p:cNvPr id="78" name="Text Placeholder 1">
            <a:extLst>
              <a:ext uri="{FF2B5EF4-FFF2-40B4-BE49-F238E27FC236}">
                <a16:creationId xmlns:a16="http://schemas.microsoft.com/office/drawing/2014/main" id="{9D8B8514-C4B1-40EB-9258-26FE33D4AE2A}"/>
              </a:ext>
            </a:extLst>
          </p:cNvPr>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2:3</a:t>
            </a:r>
          </a:p>
        </p:txBody>
      </p:sp>
    </p:spTree>
    <p:extLst>
      <p:ext uri="{BB962C8B-B14F-4D97-AF65-F5344CB8AC3E}">
        <p14:creationId xmlns:p14="http://schemas.microsoft.com/office/powerpoint/2010/main" val="241683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A1CA96C1-C2CB-4956-93BE-5FA4259B3547}"/>
              </a:ext>
            </a:extLst>
          </p:cNvPr>
          <p:cNvSpPr txBox="1"/>
          <p:nvPr/>
        </p:nvSpPr>
        <p:spPr>
          <a:xfrm>
            <a:off x="-1" y="1075505"/>
            <a:ext cx="9144000" cy="461665"/>
          </a:xfrm>
          <a:prstGeom prst="rect">
            <a:avLst/>
          </a:prstGeom>
          <a:noFill/>
        </p:spPr>
        <p:txBody>
          <a:bodyPr wrap="square" rtlCol="0">
            <a:spAutoFit/>
          </a:bodyPr>
          <a:lstStyle/>
          <a:p>
            <a:pPr algn="ctr"/>
            <a:r>
              <a:rPr lang="en-GB" sz="2400" dirty="0">
                <a:latin typeface="Myriad Pro" panose="020B0503030403020204" pitchFamily="34" charset="0"/>
              </a:rPr>
              <a:t>True or false?</a:t>
            </a:r>
          </a:p>
        </p:txBody>
      </p:sp>
      <p:sp>
        <p:nvSpPr>
          <p:cNvPr id="21" name="Rectangle 20">
            <a:extLst>
              <a:ext uri="{FF2B5EF4-FFF2-40B4-BE49-F238E27FC236}">
                <a16:creationId xmlns:a16="http://schemas.microsoft.com/office/drawing/2014/main" id="{B3D3FB16-C545-49D5-87A4-E79D53659E4B}"/>
              </a:ext>
            </a:extLst>
          </p:cNvPr>
          <p:cNvSpPr/>
          <p:nvPr/>
        </p:nvSpPr>
        <p:spPr>
          <a:xfrm>
            <a:off x="6115091" y="2065731"/>
            <a:ext cx="444911" cy="769441"/>
          </a:xfrm>
          <a:prstGeom prst="rect">
            <a:avLst/>
          </a:prstGeom>
          <a:noFill/>
        </p:spPr>
        <p:txBody>
          <a:bodyPr wrap="square">
            <a:spAutoFit/>
          </a:bodyPr>
          <a:lstStyle/>
          <a:p>
            <a:pPr>
              <a:buNone/>
            </a:pPr>
            <a:r>
              <a:rPr lang="en-GB" sz="4400" dirty="0">
                <a:solidFill>
                  <a:srgbClr val="008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4400" dirty="0"/>
          </a:p>
        </p:txBody>
      </p:sp>
      <p:graphicFrame>
        <p:nvGraphicFramePr>
          <p:cNvPr id="22" name="Object 21">
            <a:extLst>
              <a:ext uri="{FF2B5EF4-FFF2-40B4-BE49-F238E27FC236}">
                <a16:creationId xmlns:a16="http://schemas.microsoft.com/office/drawing/2014/main" id="{697190BF-3B40-489E-8563-9ECA459E1BC6}"/>
              </a:ext>
            </a:extLst>
          </p:cNvPr>
          <p:cNvGraphicFramePr>
            <a:graphicFrameLocks noChangeAspect="1"/>
          </p:cNvGraphicFramePr>
          <p:nvPr>
            <p:extLst>
              <p:ext uri="{D42A27DB-BD31-4B8C-83A1-F6EECF244321}">
                <p14:modId xmlns:p14="http://schemas.microsoft.com/office/powerpoint/2010/main" val="3066450768"/>
              </p:ext>
            </p:extLst>
          </p:nvPr>
        </p:nvGraphicFramePr>
        <p:xfrm>
          <a:off x="3606800" y="1881188"/>
          <a:ext cx="1930400" cy="723900"/>
        </p:xfrm>
        <a:graphic>
          <a:graphicData uri="http://schemas.openxmlformats.org/presentationml/2006/ole">
            <mc:AlternateContent xmlns:mc="http://schemas.openxmlformats.org/markup-compatibility/2006">
              <mc:Choice xmlns:v="urn:schemas-microsoft-com:vml" Requires="v">
                <p:oleObj spid="_x0000_s84241" name="Equation" r:id="rId4" imgW="1930320" imgH="723600" progId="Equation.DSMT4">
                  <p:embed/>
                </p:oleObj>
              </mc:Choice>
              <mc:Fallback>
                <p:oleObj name="Equation" r:id="rId4" imgW="1930320" imgH="723600" progId="Equation.DSMT4">
                  <p:embed/>
                  <p:pic>
                    <p:nvPicPr>
                      <p:cNvPr id="50" name="Object 49">
                        <a:extLst>
                          <a:ext uri="{FF2B5EF4-FFF2-40B4-BE49-F238E27FC236}">
                            <a16:creationId xmlns:a16="http://schemas.microsoft.com/office/drawing/2014/main" id="{0D964BB3-1602-4566-A489-2F792E5BA7F3}"/>
                          </a:ext>
                        </a:extLst>
                      </p:cNvPr>
                      <p:cNvPicPr/>
                      <p:nvPr/>
                    </p:nvPicPr>
                    <p:blipFill>
                      <a:blip r:embed="rId5"/>
                      <a:stretch>
                        <a:fillRect/>
                      </a:stretch>
                    </p:blipFill>
                    <p:spPr>
                      <a:xfrm>
                        <a:off x="3606800" y="1881188"/>
                        <a:ext cx="1930400" cy="7239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D661207F-3A43-43BB-9296-3C47F58C389B}"/>
              </a:ext>
            </a:extLst>
          </p:cNvPr>
          <p:cNvGraphicFramePr>
            <a:graphicFrameLocks noChangeAspect="1"/>
          </p:cNvGraphicFramePr>
          <p:nvPr>
            <p:extLst>
              <p:ext uri="{D42A27DB-BD31-4B8C-83A1-F6EECF244321}">
                <p14:modId xmlns:p14="http://schemas.microsoft.com/office/powerpoint/2010/main" val="925047409"/>
              </p:ext>
            </p:extLst>
          </p:nvPr>
        </p:nvGraphicFramePr>
        <p:xfrm>
          <a:off x="3802063" y="1879600"/>
          <a:ext cx="1549400" cy="736600"/>
        </p:xfrm>
        <a:graphic>
          <a:graphicData uri="http://schemas.openxmlformats.org/presentationml/2006/ole">
            <mc:AlternateContent xmlns:mc="http://schemas.openxmlformats.org/markup-compatibility/2006">
              <mc:Choice xmlns:v="urn:schemas-microsoft-com:vml" Requires="v">
                <p:oleObj spid="_x0000_s84242" name="Equation" r:id="rId6" imgW="1549080" imgH="736560" progId="Equation.DSMT4">
                  <p:embed/>
                </p:oleObj>
              </mc:Choice>
              <mc:Fallback>
                <p:oleObj name="Equation" r:id="rId6" imgW="1549080" imgH="736560" progId="Equation.DSMT4">
                  <p:embed/>
                  <p:pic>
                    <p:nvPicPr>
                      <p:cNvPr id="0" name=""/>
                      <p:cNvPicPr/>
                      <p:nvPr/>
                    </p:nvPicPr>
                    <p:blipFill>
                      <a:blip r:embed="rId7"/>
                      <a:stretch>
                        <a:fillRect/>
                      </a:stretch>
                    </p:blipFill>
                    <p:spPr>
                      <a:xfrm>
                        <a:off x="3802063" y="1879600"/>
                        <a:ext cx="1549400" cy="736600"/>
                      </a:xfrm>
                      <a:prstGeom prst="rect">
                        <a:avLst/>
                      </a:prstGeom>
                    </p:spPr>
                  </p:pic>
                </p:oleObj>
              </mc:Fallback>
            </mc:AlternateContent>
          </a:graphicData>
        </a:graphic>
      </p:graphicFrame>
      <p:pic>
        <p:nvPicPr>
          <p:cNvPr id="29" name="Picture 28">
            <a:extLst>
              <a:ext uri="{FF2B5EF4-FFF2-40B4-BE49-F238E27FC236}">
                <a16:creationId xmlns:a16="http://schemas.microsoft.com/office/drawing/2014/main" id="{E2B69B1A-5C7D-4702-AE6B-81F65FAE5310}"/>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250459" y="2253999"/>
            <a:ext cx="381000" cy="392906"/>
          </a:xfrm>
          <a:prstGeom prst="rect">
            <a:avLst/>
          </a:prstGeom>
        </p:spPr>
      </p:pic>
      <p:graphicFrame>
        <p:nvGraphicFramePr>
          <p:cNvPr id="6" name="Object 5">
            <a:extLst>
              <a:ext uri="{FF2B5EF4-FFF2-40B4-BE49-F238E27FC236}">
                <a16:creationId xmlns:a16="http://schemas.microsoft.com/office/drawing/2014/main" id="{A4221670-8A7C-4593-8484-2B1C5DB72F0B}"/>
              </a:ext>
            </a:extLst>
          </p:cNvPr>
          <p:cNvGraphicFramePr>
            <a:graphicFrameLocks noChangeAspect="1"/>
          </p:cNvGraphicFramePr>
          <p:nvPr>
            <p:extLst>
              <p:ext uri="{D42A27DB-BD31-4B8C-83A1-F6EECF244321}">
                <p14:modId xmlns:p14="http://schemas.microsoft.com/office/powerpoint/2010/main" val="792337131"/>
              </p:ext>
            </p:extLst>
          </p:nvPr>
        </p:nvGraphicFramePr>
        <p:xfrm>
          <a:off x="3811588" y="3067050"/>
          <a:ext cx="1536700" cy="723900"/>
        </p:xfrm>
        <a:graphic>
          <a:graphicData uri="http://schemas.openxmlformats.org/presentationml/2006/ole">
            <mc:AlternateContent xmlns:mc="http://schemas.openxmlformats.org/markup-compatibility/2006">
              <mc:Choice xmlns:v="urn:schemas-microsoft-com:vml" Requires="v">
                <p:oleObj spid="_x0000_s84243" name="Equation" r:id="rId9" imgW="1536480" imgH="723600" progId="Equation.DSMT4">
                  <p:embed/>
                </p:oleObj>
              </mc:Choice>
              <mc:Fallback>
                <p:oleObj name="Equation" r:id="rId9" imgW="1536480" imgH="723600" progId="Equation.DSMT4">
                  <p:embed/>
                  <p:pic>
                    <p:nvPicPr>
                      <p:cNvPr id="0" name=""/>
                      <p:cNvPicPr/>
                      <p:nvPr/>
                    </p:nvPicPr>
                    <p:blipFill>
                      <a:blip r:embed="rId10"/>
                      <a:stretch>
                        <a:fillRect/>
                      </a:stretch>
                    </p:blipFill>
                    <p:spPr>
                      <a:xfrm>
                        <a:off x="3811588" y="3067050"/>
                        <a:ext cx="1536700" cy="7239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C84E5B1-F1B4-4205-834E-128597ACBDC0}"/>
              </a:ext>
            </a:extLst>
          </p:cNvPr>
          <p:cNvGraphicFramePr>
            <a:graphicFrameLocks noChangeAspect="1"/>
          </p:cNvGraphicFramePr>
          <p:nvPr>
            <p:extLst>
              <p:ext uri="{D42A27DB-BD31-4B8C-83A1-F6EECF244321}">
                <p14:modId xmlns:p14="http://schemas.microsoft.com/office/powerpoint/2010/main" val="297070014"/>
              </p:ext>
            </p:extLst>
          </p:nvPr>
        </p:nvGraphicFramePr>
        <p:xfrm>
          <a:off x="3184525" y="1890713"/>
          <a:ext cx="2794000" cy="736600"/>
        </p:xfrm>
        <a:graphic>
          <a:graphicData uri="http://schemas.openxmlformats.org/presentationml/2006/ole">
            <mc:AlternateContent xmlns:mc="http://schemas.openxmlformats.org/markup-compatibility/2006">
              <mc:Choice xmlns:v="urn:schemas-microsoft-com:vml" Requires="v">
                <p:oleObj spid="_x0000_s84244" name="Equation" r:id="rId11" imgW="2793960" imgH="736560" progId="Equation.DSMT4">
                  <p:embed/>
                </p:oleObj>
              </mc:Choice>
              <mc:Fallback>
                <p:oleObj name="Equation" r:id="rId11" imgW="2793960" imgH="736560" progId="Equation.DSMT4">
                  <p:embed/>
                  <p:pic>
                    <p:nvPicPr>
                      <p:cNvPr id="0" name=""/>
                      <p:cNvPicPr/>
                      <p:nvPr/>
                    </p:nvPicPr>
                    <p:blipFill>
                      <a:blip r:embed="rId12"/>
                      <a:stretch>
                        <a:fillRect/>
                      </a:stretch>
                    </p:blipFill>
                    <p:spPr>
                      <a:xfrm>
                        <a:off x="3184525" y="1890713"/>
                        <a:ext cx="2794000" cy="7366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195E34E3-9BD4-4FA5-AB23-B35A93F8E858}"/>
              </a:ext>
            </a:extLst>
          </p:cNvPr>
          <p:cNvGraphicFramePr>
            <a:graphicFrameLocks noChangeAspect="1"/>
          </p:cNvGraphicFramePr>
          <p:nvPr>
            <p:extLst>
              <p:ext uri="{D42A27DB-BD31-4B8C-83A1-F6EECF244321}">
                <p14:modId xmlns:p14="http://schemas.microsoft.com/office/powerpoint/2010/main" val="1575706766"/>
              </p:ext>
            </p:extLst>
          </p:nvPr>
        </p:nvGraphicFramePr>
        <p:xfrm>
          <a:off x="3175000" y="3079750"/>
          <a:ext cx="2794000" cy="736600"/>
        </p:xfrm>
        <a:graphic>
          <a:graphicData uri="http://schemas.openxmlformats.org/presentationml/2006/ole">
            <mc:AlternateContent xmlns:mc="http://schemas.openxmlformats.org/markup-compatibility/2006">
              <mc:Choice xmlns:v="urn:schemas-microsoft-com:vml" Requires="v">
                <p:oleObj spid="_x0000_s84245" name="Equation" r:id="rId13" imgW="2793960" imgH="736560" progId="Equation.DSMT4">
                  <p:embed/>
                </p:oleObj>
              </mc:Choice>
              <mc:Fallback>
                <p:oleObj name="Equation" r:id="rId13" imgW="2793960" imgH="736560" progId="Equation.DSMT4">
                  <p:embed/>
                  <p:pic>
                    <p:nvPicPr>
                      <p:cNvPr id="0" name=""/>
                      <p:cNvPicPr/>
                      <p:nvPr/>
                    </p:nvPicPr>
                    <p:blipFill>
                      <a:blip r:embed="rId14"/>
                      <a:stretch>
                        <a:fillRect/>
                      </a:stretch>
                    </p:blipFill>
                    <p:spPr>
                      <a:xfrm>
                        <a:off x="3175000" y="3079750"/>
                        <a:ext cx="2794000" cy="7366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C82BE18A-525D-4DFC-848F-51AB871DB81D}"/>
              </a:ext>
            </a:extLst>
          </p:cNvPr>
          <p:cNvGraphicFramePr>
            <a:graphicFrameLocks noChangeAspect="1"/>
          </p:cNvGraphicFramePr>
          <p:nvPr>
            <p:extLst>
              <p:ext uri="{D42A27DB-BD31-4B8C-83A1-F6EECF244321}">
                <p14:modId xmlns:p14="http://schemas.microsoft.com/office/powerpoint/2010/main" val="2395546828"/>
              </p:ext>
            </p:extLst>
          </p:nvPr>
        </p:nvGraphicFramePr>
        <p:xfrm>
          <a:off x="3862388" y="1906588"/>
          <a:ext cx="1460500" cy="736600"/>
        </p:xfrm>
        <a:graphic>
          <a:graphicData uri="http://schemas.openxmlformats.org/presentationml/2006/ole">
            <mc:AlternateContent xmlns:mc="http://schemas.openxmlformats.org/markup-compatibility/2006">
              <mc:Choice xmlns:v="urn:schemas-microsoft-com:vml" Requires="v">
                <p:oleObj spid="_x0000_s84246" name="Equation" r:id="rId15" imgW="1460160" imgH="736560" progId="Equation.DSMT4">
                  <p:embed/>
                </p:oleObj>
              </mc:Choice>
              <mc:Fallback>
                <p:oleObj name="Equation" r:id="rId15" imgW="1460160" imgH="736560" progId="Equation.DSMT4">
                  <p:embed/>
                  <p:pic>
                    <p:nvPicPr>
                      <p:cNvPr id="0" name=""/>
                      <p:cNvPicPr/>
                      <p:nvPr/>
                    </p:nvPicPr>
                    <p:blipFill>
                      <a:blip r:embed="rId16"/>
                      <a:stretch>
                        <a:fillRect/>
                      </a:stretch>
                    </p:blipFill>
                    <p:spPr>
                      <a:xfrm>
                        <a:off x="3862388" y="1906588"/>
                        <a:ext cx="1460500" cy="7366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67A802D1-5145-471F-BCC6-DA6E56133E6D}"/>
              </a:ext>
            </a:extLst>
          </p:cNvPr>
          <p:cNvGraphicFramePr>
            <a:graphicFrameLocks noChangeAspect="1"/>
          </p:cNvGraphicFramePr>
          <p:nvPr>
            <p:extLst>
              <p:ext uri="{D42A27DB-BD31-4B8C-83A1-F6EECF244321}">
                <p14:modId xmlns:p14="http://schemas.microsoft.com/office/powerpoint/2010/main" val="2728661496"/>
              </p:ext>
            </p:extLst>
          </p:nvPr>
        </p:nvGraphicFramePr>
        <p:xfrm>
          <a:off x="3452813" y="1906588"/>
          <a:ext cx="2260600" cy="736600"/>
        </p:xfrm>
        <a:graphic>
          <a:graphicData uri="http://schemas.openxmlformats.org/presentationml/2006/ole">
            <mc:AlternateContent xmlns:mc="http://schemas.openxmlformats.org/markup-compatibility/2006">
              <mc:Choice xmlns:v="urn:schemas-microsoft-com:vml" Requires="v">
                <p:oleObj spid="_x0000_s84247" name="Equation" r:id="rId17" imgW="2260440" imgH="736560" progId="Equation.DSMT4">
                  <p:embed/>
                </p:oleObj>
              </mc:Choice>
              <mc:Fallback>
                <p:oleObj name="Equation" r:id="rId17" imgW="2260440" imgH="736560" progId="Equation.DSMT4">
                  <p:embed/>
                  <p:pic>
                    <p:nvPicPr>
                      <p:cNvPr id="0" name=""/>
                      <p:cNvPicPr/>
                      <p:nvPr/>
                    </p:nvPicPr>
                    <p:blipFill>
                      <a:blip r:embed="rId18"/>
                      <a:stretch>
                        <a:fillRect/>
                      </a:stretch>
                    </p:blipFill>
                    <p:spPr>
                      <a:xfrm>
                        <a:off x="3452813" y="1906588"/>
                        <a:ext cx="2260600" cy="736600"/>
                      </a:xfrm>
                      <a:prstGeom prst="rect">
                        <a:avLst/>
                      </a:prstGeom>
                    </p:spPr>
                  </p:pic>
                </p:oleObj>
              </mc:Fallback>
            </mc:AlternateContent>
          </a:graphicData>
        </a:graphic>
      </p:graphicFrame>
      <p:sp>
        <p:nvSpPr>
          <p:cNvPr id="42" name="Text Placeholder 1">
            <a:extLst>
              <a:ext uri="{FF2B5EF4-FFF2-40B4-BE49-F238E27FC236}">
                <a16:creationId xmlns:a16="http://schemas.microsoft.com/office/drawing/2014/main" id="{6AE84CB5-9209-41DD-A96F-3A22A3565C05}"/>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3.4 Add and subtract within one whole</a:t>
            </a:r>
            <a:endParaRPr lang="en-US" dirty="0">
              <a:solidFill>
                <a:srgbClr val="3875A1"/>
              </a:solidFill>
            </a:endParaRPr>
          </a:p>
        </p:txBody>
      </p:sp>
      <p:sp>
        <p:nvSpPr>
          <p:cNvPr id="43" name="Text Placeholder 1">
            <a:extLst>
              <a:ext uri="{FF2B5EF4-FFF2-40B4-BE49-F238E27FC236}">
                <a16:creationId xmlns:a16="http://schemas.microsoft.com/office/drawing/2014/main" id="{8EAFA40B-6292-45B4-85E3-49DBC6BF82F9}"/>
              </a:ext>
            </a:extLst>
          </p:cNvPr>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2:6</a:t>
            </a:r>
          </a:p>
        </p:txBody>
      </p:sp>
    </p:spTree>
    <p:extLst>
      <p:ext uri="{BB962C8B-B14F-4D97-AF65-F5344CB8AC3E}">
        <p14:creationId xmlns:p14="http://schemas.microsoft.com/office/powerpoint/2010/main" val="245925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22"/>
                                        </p:tgtEl>
                                      </p:cBhvr>
                                    </p:animEffect>
                                    <p:set>
                                      <p:cBhvr>
                                        <p:cTn id="15" dur="1" fill="hold">
                                          <p:stCondLst>
                                            <p:cond delay="499"/>
                                          </p:stCondLst>
                                        </p:cTn>
                                        <p:tgtEl>
                                          <p:spTgt spid="22"/>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8"/>
                                        </p:tgtEl>
                                      </p:cBhvr>
                                    </p:animEffect>
                                    <p:set>
                                      <p:cBhvr>
                                        <p:cTn id="59" dur="1" fill="hold">
                                          <p:stCondLst>
                                            <p:cond delay="499"/>
                                          </p:stCondLst>
                                        </p:cTn>
                                        <p:tgtEl>
                                          <p:spTgt spid="8"/>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29"/>
                                        </p:tgtEl>
                                      </p:cBhvr>
                                    </p:animEffect>
                                    <p:set>
                                      <p:cBhvr>
                                        <p:cTn id="62" dur="1" fill="hold">
                                          <p:stCondLst>
                                            <p:cond delay="499"/>
                                          </p:stCondLst>
                                        </p:cTn>
                                        <p:tgtEl>
                                          <p:spTgt spid="29"/>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0"/>
                                        </p:tgtEl>
                                      </p:cBhvr>
                                    </p:animEffect>
                                    <p:set>
                                      <p:cBhvr>
                                        <p:cTn id="65" dur="1" fill="hold">
                                          <p:stCondLst>
                                            <p:cond delay="499"/>
                                          </p:stCondLst>
                                        </p:cTn>
                                        <p:tgtEl>
                                          <p:spTgt spid="10"/>
                                        </p:tgtEl>
                                        <p:attrNameLst>
                                          <p:attrName>style.visibility</p:attrName>
                                        </p:attrNameLst>
                                      </p:cBhvr>
                                      <p:to>
                                        <p:strVal val="hidden"/>
                                      </p:to>
                                    </p:set>
                                  </p:childTnLst>
                                </p:cTn>
                              </p:par>
                            </p:childTnLst>
                          </p:cTn>
                        </p:par>
                        <p:par>
                          <p:cTn id="66" fill="hold">
                            <p:stCondLst>
                              <p:cond delay="500"/>
                            </p:stCondLst>
                            <p:childTnLst>
                              <p:par>
                                <p:cTn id="67" presetID="10" presetClass="entr" presetSubtype="0" fill="hold"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500"/>
                                        <p:tgtEl>
                                          <p:spTgt spid="13"/>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2"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3" nodeType="clickEffect">
                                  <p:stCondLst>
                                    <p:cond delay="0"/>
                                  </p:stCondLst>
                                  <p:childTnLst>
                                    <p:animEffect transition="out" filter="fade">
                                      <p:cBhvr>
                                        <p:cTn id="78" dur="500"/>
                                        <p:tgtEl>
                                          <p:spTgt spid="21"/>
                                        </p:tgtEl>
                                      </p:cBhvr>
                                    </p:animEffect>
                                    <p:set>
                                      <p:cBhvr>
                                        <p:cTn id="79" dur="1" fill="hold">
                                          <p:stCondLst>
                                            <p:cond delay="499"/>
                                          </p:stCondLst>
                                        </p:cTn>
                                        <p:tgtEl>
                                          <p:spTgt spid="21"/>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13"/>
                                        </p:tgtEl>
                                      </p:cBhvr>
                                    </p:animEffect>
                                    <p:set>
                                      <p:cBhvr>
                                        <p:cTn id="82" dur="1" fill="hold">
                                          <p:stCondLst>
                                            <p:cond delay="499"/>
                                          </p:stCondLst>
                                        </p:cTn>
                                        <p:tgtEl>
                                          <p:spTgt spid="13"/>
                                        </p:tgtEl>
                                        <p:attrNameLst>
                                          <p:attrName>style.visibility</p:attrName>
                                        </p:attrNameLst>
                                      </p:cBhvr>
                                      <p:to>
                                        <p:strVal val="hidden"/>
                                      </p:to>
                                    </p:set>
                                  </p:childTnLst>
                                </p:cTn>
                              </p:par>
                            </p:childTnLst>
                          </p:cTn>
                        </p:par>
                        <p:par>
                          <p:cTn id="83" fill="hold">
                            <p:stCondLst>
                              <p:cond delay="500"/>
                            </p:stCondLst>
                            <p:childTnLst>
                              <p:par>
                                <p:cTn id="84" presetID="10" presetClass="entr" presetSubtype="0" fill="hold" nodeType="after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fade">
                                      <p:cBhvr>
                                        <p:cTn id="86" dur="500"/>
                                        <p:tgtEl>
                                          <p:spTgt spid="16"/>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4" nodeType="click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1" grpId="2"/>
      <p:bldP spid="21" grpId="3"/>
      <p:bldP spid="21" grpId="4"/>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1162DB85-F420-4C1B-AFB4-6ADA16BAB6B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12596" y="3181350"/>
            <a:ext cx="5118809" cy="2058914"/>
          </a:xfrm>
          <a:prstGeom prst="rect">
            <a:avLst/>
          </a:prstGeom>
        </p:spPr>
      </p:pic>
      <p:pic>
        <p:nvPicPr>
          <p:cNvPr id="30" name="Picture 29">
            <a:extLst>
              <a:ext uri="{FF2B5EF4-FFF2-40B4-BE49-F238E27FC236}">
                <a16:creationId xmlns:a16="http://schemas.microsoft.com/office/drawing/2014/main" id="{6D24E6FA-73A8-4FF3-A72B-05C3C6D65EEA}"/>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012596" y="1928240"/>
            <a:ext cx="5118809" cy="3500103"/>
          </a:xfrm>
          <a:prstGeom prst="rect">
            <a:avLst/>
          </a:prstGeom>
        </p:spPr>
      </p:pic>
      <p:graphicFrame>
        <p:nvGraphicFramePr>
          <p:cNvPr id="39" name="Object 38">
            <a:extLst>
              <a:ext uri="{FF2B5EF4-FFF2-40B4-BE49-F238E27FC236}">
                <a16:creationId xmlns:a16="http://schemas.microsoft.com/office/drawing/2014/main" id="{509142A6-888A-482F-B3BF-C21450A4C1D2}"/>
              </a:ext>
            </a:extLst>
          </p:cNvPr>
          <p:cNvGraphicFramePr>
            <a:graphicFrameLocks noChangeAspect="1"/>
          </p:cNvGraphicFramePr>
          <p:nvPr>
            <p:extLst>
              <p:ext uri="{D42A27DB-BD31-4B8C-83A1-F6EECF244321}">
                <p14:modId xmlns:p14="http://schemas.microsoft.com/office/powerpoint/2010/main" val="2651227626"/>
              </p:ext>
            </p:extLst>
          </p:nvPr>
        </p:nvGraphicFramePr>
        <p:xfrm>
          <a:off x="3105150" y="1152525"/>
          <a:ext cx="2933700" cy="342900"/>
        </p:xfrm>
        <a:graphic>
          <a:graphicData uri="http://schemas.openxmlformats.org/presentationml/2006/ole">
            <mc:AlternateContent xmlns:mc="http://schemas.openxmlformats.org/markup-compatibility/2006">
              <mc:Choice xmlns:v="urn:schemas-microsoft-com:vml" Requires="v">
                <p:oleObj spid="_x0000_s72828" name="Equation" r:id="rId6" imgW="2933640" imgH="342720" progId="Equation.DSMT4">
                  <p:embed/>
                </p:oleObj>
              </mc:Choice>
              <mc:Fallback>
                <p:oleObj name="Equation" r:id="rId6" imgW="2933640" imgH="342720" progId="Equation.DSMT4">
                  <p:embed/>
                  <p:pic>
                    <p:nvPicPr>
                      <p:cNvPr id="12" name="Object 11">
                        <a:extLst>
                          <a:ext uri="{FF2B5EF4-FFF2-40B4-BE49-F238E27FC236}">
                            <a16:creationId xmlns:a16="http://schemas.microsoft.com/office/drawing/2014/main" id="{9898067C-6441-4637-ADD4-94E7877D3735}"/>
                          </a:ext>
                        </a:extLst>
                      </p:cNvPr>
                      <p:cNvPicPr/>
                      <p:nvPr/>
                    </p:nvPicPr>
                    <p:blipFill>
                      <a:blip r:embed="rId7"/>
                      <a:stretch>
                        <a:fillRect/>
                      </a:stretch>
                    </p:blipFill>
                    <p:spPr>
                      <a:xfrm>
                        <a:off x="3105150" y="1152525"/>
                        <a:ext cx="2933700" cy="342900"/>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8986BD63-CC2E-4EB6-91AB-97E393849EFE}"/>
              </a:ext>
            </a:extLst>
          </p:cNvPr>
          <p:cNvGraphicFramePr>
            <a:graphicFrameLocks noChangeAspect="1"/>
          </p:cNvGraphicFramePr>
          <p:nvPr>
            <p:extLst>
              <p:ext uri="{D42A27DB-BD31-4B8C-83A1-F6EECF244321}">
                <p14:modId xmlns:p14="http://schemas.microsoft.com/office/powerpoint/2010/main" val="3448146664"/>
              </p:ext>
            </p:extLst>
          </p:nvPr>
        </p:nvGraphicFramePr>
        <p:xfrm>
          <a:off x="3600450" y="5589588"/>
          <a:ext cx="1943100" cy="736600"/>
        </p:xfrm>
        <a:graphic>
          <a:graphicData uri="http://schemas.openxmlformats.org/presentationml/2006/ole">
            <mc:AlternateContent xmlns:mc="http://schemas.openxmlformats.org/markup-compatibility/2006">
              <mc:Choice xmlns:v="urn:schemas-microsoft-com:vml" Requires="v">
                <p:oleObj spid="_x0000_s72829" name="Equation" r:id="rId8" imgW="1942920" imgH="736560" progId="Equation.DSMT4">
                  <p:embed/>
                </p:oleObj>
              </mc:Choice>
              <mc:Fallback>
                <p:oleObj name="Equation" r:id="rId8" imgW="1942920" imgH="736560" progId="Equation.DSMT4">
                  <p:embed/>
                  <p:pic>
                    <p:nvPicPr>
                      <p:cNvPr id="0" name=""/>
                      <p:cNvPicPr/>
                      <p:nvPr/>
                    </p:nvPicPr>
                    <p:blipFill>
                      <a:blip r:embed="rId9"/>
                      <a:stretch>
                        <a:fillRect/>
                      </a:stretch>
                    </p:blipFill>
                    <p:spPr>
                      <a:xfrm>
                        <a:off x="3600450" y="5589588"/>
                        <a:ext cx="1943100" cy="736600"/>
                      </a:xfrm>
                      <a:prstGeom prst="rect">
                        <a:avLst/>
                      </a:prstGeom>
                    </p:spPr>
                  </p:pic>
                </p:oleObj>
              </mc:Fallback>
            </mc:AlternateContent>
          </a:graphicData>
        </a:graphic>
      </p:graphicFrame>
      <p:sp>
        <p:nvSpPr>
          <p:cNvPr id="51" name="Text Placeholder 1">
            <a:extLst>
              <a:ext uri="{FF2B5EF4-FFF2-40B4-BE49-F238E27FC236}">
                <a16:creationId xmlns:a16="http://schemas.microsoft.com/office/drawing/2014/main" id="{861BD41B-2880-456C-B60D-AB8067EB6157}"/>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3.4 Add and subtract within one whole</a:t>
            </a:r>
            <a:endParaRPr lang="en-US" dirty="0">
              <a:solidFill>
                <a:srgbClr val="3875A1"/>
              </a:solidFill>
            </a:endParaRPr>
          </a:p>
        </p:txBody>
      </p:sp>
      <p:sp>
        <p:nvSpPr>
          <p:cNvPr id="52" name="Text Placeholder 1">
            <a:extLst>
              <a:ext uri="{FF2B5EF4-FFF2-40B4-BE49-F238E27FC236}">
                <a16:creationId xmlns:a16="http://schemas.microsoft.com/office/drawing/2014/main" id="{BEEF18B4-2632-400E-AA7B-C6E5DD7D14E1}"/>
              </a:ext>
            </a:extLst>
          </p:cNvPr>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2:7</a:t>
            </a:r>
          </a:p>
        </p:txBody>
      </p:sp>
    </p:spTree>
    <p:extLst>
      <p:ext uri="{BB962C8B-B14F-4D97-AF65-F5344CB8AC3E}">
        <p14:creationId xmlns:p14="http://schemas.microsoft.com/office/powerpoint/2010/main" val="304386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nodeType="clickEffect">
                                  <p:stCondLst>
                                    <p:cond delay="0"/>
                                  </p:stCondLst>
                                  <p:childTnLst>
                                    <p:animEffect transition="out" filter="wipe(up)">
                                      <p:cBhvr>
                                        <p:cTn id="6" dur="2000"/>
                                        <p:tgtEl>
                                          <p:spTgt spid="32"/>
                                        </p:tgtEl>
                                      </p:cBhvr>
                                    </p:animEffect>
                                    <p:set>
                                      <p:cBhvr>
                                        <p:cTn id="7" dur="1" fill="hold">
                                          <p:stCondLst>
                                            <p:cond delay="1999"/>
                                          </p:stCondLst>
                                        </p:cTn>
                                        <p:tgtEl>
                                          <p:spTgt spid="3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a:extLst>
              <a:ext uri="{FF2B5EF4-FFF2-40B4-BE49-F238E27FC236}">
                <a16:creationId xmlns:a16="http://schemas.microsoft.com/office/drawing/2014/main" id="{F4024C43-9BA7-4F2C-86D2-516D3593331C}"/>
              </a:ext>
            </a:extLst>
          </p:cNvPr>
          <p:cNvGraphicFramePr>
            <a:graphicFrameLocks noChangeAspect="1"/>
          </p:cNvGraphicFramePr>
          <p:nvPr>
            <p:extLst>
              <p:ext uri="{D42A27DB-BD31-4B8C-83A1-F6EECF244321}">
                <p14:modId xmlns:p14="http://schemas.microsoft.com/office/powerpoint/2010/main" val="2484717160"/>
              </p:ext>
            </p:extLst>
          </p:nvPr>
        </p:nvGraphicFramePr>
        <p:xfrm>
          <a:off x="2241550" y="1166813"/>
          <a:ext cx="4660900" cy="292100"/>
        </p:xfrm>
        <a:graphic>
          <a:graphicData uri="http://schemas.openxmlformats.org/presentationml/2006/ole">
            <mc:AlternateContent xmlns:mc="http://schemas.openxmlformats.org/markup-compatibility/2006">
              <mc:Choice xmlns:v="urn:schemas-microsoft-com:vml" Requires="v">
                <p:oleObj spid="_x0000_s74015" name="Equation" r:id="rId4" imgW="4660560" imgH="291960" progId="Equation.DSMT4">
                  <p:embed/>
                </p:oleObj>
              </mc:Choice>
              <mc:Fallback>
                <p:oleObj name="Equation" r:id="rId4" imgW="4660560" imgH="291960" progId="Equation.DSMT4">
                  <p:embed/>
                  <p:pic>
                    <p:nvPicPr>
                      <p:cNvPr id="0" name=""/>
                      <p:cNvPicPr/>
                      <p:nvPr/>
                    </p:nvPicPr>
                    <p:blipFill>
                      <a:blip r:embed="rId5"/>
                      <a:stretch>
                        <a:fillRect/>
                      </a:stretch>
                    </p:blipFill>
                    <p:spPr>
                      <a:xfrm>
                        <a:off x="2241550" y="1166813"/>
                        <a:ext cx="4660900" cy="292100"/>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id="{F261D3E7-4A0D-4B81-BC41-B055C09FC3C2}"/>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012596" y="2255072"/>
            <a:ext cx="5118809" cy="2174949"/>
          </a:xfrm>
          <a:prstGeom prst="rect">
            <a:avLst/>
          </a:prstGeom>
        </p:spPr>
      </p:pic>
      <p:pic>
        <p:nvPicPr>
          <p:cNvPr id="17" name="Picture 16">
            <a:extLst>
              <a:ext uri="{FF2B5EF4-FFF2-40B4-BE49-F238E27FC236}">
                <a16:creationId xmlns:a16="http://schemas.microsoft.com/office/drawing/2014/main" id="{18ADB3E1-2A99-480F-A67B-909E0CB7ABAC}"/>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721894" y="3169926"/>
            <a:ext cx="683419" cy="612182"/>
          </a:xfrm>
          <a:prstGeom prst="rect">
            <a:avLst/>
          </a:prstGeom>
        </p:spPr>
      </p:pic>
      <p:graphicFrame>
        <p:nvGraphicFramePr>
          <p:cNvPr id="18" name="Object 17">
            <a:extLst>
              <a:ext uri="{FF2B5EF4-FFF2-40B4-BE49-F238E27FC236}">
                <a16:creationId xmlns:a16="http://schemas.microsoft.com/office/drawing/2014/main" id="{B236296F-BCDA-42AB-9431-AE25042B9B91}"/>
              </a:ext>
            </a:extLst>
          </p:cNvPr>
          <p:cNvGraphicFramePr>
            <a:graphicFrameLocks noChangeAspect="1"/>
          </p:cNvGraphicFramePr>
          <p:nvPr>
            <p:extLst>
              <p:ext uri="{D42A27DB-BD31-4B8C-83A1-F6EECF244321}">
                <p14:modId xmlns:p14="http://schemas.microsoft.com/office/powerpoint/2010/main" val="1466176216"/>
              </p:ext>
            </p:extLst>
          </p:nvPr>
        </p:nvGraphicFramePr>
        <p:xfrm>
          <a:off x="3263900" y="5136923"/>
          <a:ext cx="1092200" cy="736600"/>
        </p:xfrm>
        <a:graphic>
          <a:graphicData uri="http://schemas.openxmlformats.org/presentationml/2006/ole">
            <mc:AlternateContent xmlns:mc="http://schemas.openxmlformats.org/markup-compatibility/2006">
              <mc:Choice xmlns:v="urn:schemas-microsoft-com:vml" Requires="v">
                <p:oleObj spid="_x0000_s74016" name="Equation" r:id="rId8" imgW="1091880" imgH="736560" progId="Equation.DSMT4">
                  <p:embed/>
                </p:oleObj>
              </mc:Choice>
              <mc:Fallback>
                <p:oleObj name="Equation" r:id="rId8" imgW="1091880" imgH="736560" progId="Equation.DSMT4">
                  <p:embed/>
                  <p:pic>
                    <p:nvPicPr>
                      <p:cNvPr id="0" name=""/>
                      <p:cNvPicPr/>
                      <p:nvPr/>
                    </p:nvPicPr>
                    <p:blipFill>
                      <a:blip r:embed="rId9"/>
                      <a:stretch>
                        <a:fillRect/>
                      </a:stretch>
                    </p:blipFill>
                    <p:spPr>
                      <a:xfrm>
                        <a:off x="3263900" y="5136923"/>
                        <a:ext cx="1092200" cy="736600"/>
                      </a:xfrm>
                      <a:prstGeom prst="rect">
                        <a:avLst/>
                      </a:prstGeom>
                    </p:spPr>
                  </p:pic>
                </p:oleObj>
              </mc:Fallback>
            </mc:AlternateContent>
          </a:graphicData>
        </a:graphic>
      </p:graphicFrame>
      <p:pic>
        <p:nvPicPr>
          <p:cNvPr id="25" name="Picture 24">
            <a:extLst>
              <a:ext uri="{FF2B5EF4-FFF2-40B4-BE49-F238E27FC236}">
                <a16:creationId xmlns:a16="http://schemas.microsoft.com/office/drawing/2014/main" id="{67EACED1-1F04-43CB-8AB1-401C72183F1A}"/>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rot="6831207">
            <a:off x="4678363" y="3327683"/>
            <a:ext cx="683419" cy="612182"/>
          </a:xfrm>
          <a:prstGeom prst="rect">
            <a:avLst/>
          </a:prstGeom>
        </p:spPr>
      </p:pic>
      <p:graphicFrame>
        <p:nvGraphicFramePr>
          <p:cNvPr id="21" name="Object 20">
            <a:extLst>
              <a:ext uri="{FF2B5EF4-FFF2-40B4-BE49-F238E27FC236}">
                <a16:creationId xmlns:a16="http://schemas.microsoft.com/office/drawing/2014/main" id="{7C8A81C7-2BEF-4E76-9BE7-54CE9A70BA66}"/>
              </a:ext>
            </a:extLst>
          </p:cNvPr>
          <p:cNvGraphicFramePr>
            <a:graphicFrameLocks noChangeAspect="1"/>
          </p:cNvGraphicFramePr>
          <p:nvPr>
            <p:extLst>
              <p:ext uri="{D42A27DB-BD31-4B8C-83A1-F6EECF244321}">
                <p14:modId xmlns:p14="http://schemas.microsoft.com/office/powerpoint/2010/main" val="1748161904"/>
              </p:ext>
            </p:extLst>
          </p:nvPr>
        </p:nvGraphicFramePr>
        <p:xfrm>
          <a:off x="4476750" y="5136923"/>
          <a:ext cx="698500" cy="736600"/>
        </p:xfrm>
        <a:graphic>
          <a:graphicData uri="http://schemas.openxmlformats.org/presentationml/2006/ole">
            <mc:AlternateContent xmlns:mc="http://schemas.openxmlformats.org/markup-compatibility/2006">
              <mc:Choice xmlns:v="urn:schemas-microsoft-com:vml" Requires="v">
                <p:oleObj spid="_x0000_s74017" name="Equation" r:id="rId10" imgW="698400" imgH="736560" progId="Equation.DSMT4">
                  <p:embed/>
                </p:oleObj>
              </mc:Choice>
              <mc:Fallback>
                <p:oleObj name="Equation" r:id="rId10" imgW="698400" imgH="736560" progId="Equation.DSMT4">
                  <p:embed/>
                  <p:pic>
                    <p:nvPicPr>
                      <p:cNvPr id="0" name=""/>
                      <p:cNvPicPr/>
                      <p:nvPr/>
                    </p:nvPicPr>
                    <p:blipFill>
                      <a:blip r:embed="rId11"/>
                      <a:stretch>
                        <a:fillRect/>
                      </a:stretch>
                    </p:blipFill>
                    <p:spPr>
                      <a:xfrm>
                        <a:off x="4476750" y="5136923"/>
                        <a:ext cx="698500" cy="736600"/>
                      </a:xfrm>
                      <a:prstGeom prst="rect">
                        <a:avLst/>
                      </a:prstGeom>
                    </p:spPr>
                  </p:pic>
                </p:oleObj>
              </mc:Fallback>
            </mc:AlternateContent>
          </a:graphicData>
        </a:graphic>
      </p:graphicFrame>
      <p:pic>
        <p:nvPicPr>
          <p:cNvPr id="29" name="Picture 28">
            <a:extLst>
              <a:ext uri="{FF2B5EF4-FFF2-40B4-BE49-F238E27FC236}">
                <a16:creationId xmlns:a16="http://schemas.microsoft.com/office/drawing/2014/main" id="{21B25F87-2E00-4164-846B-0374D8FD9341}"/>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rot="1104233">
            <a:off x="3887535" y="3051694"/>
            <a:ext cx="683419" cy="612182"/>
          </a:xfrm>
          <a:prstGeom prst="rect">
            <a:avLst/>
          </a:prstGeom>
        </p:spPr>
      </p:pic>
      <p:sp>
        <p:nvSpPr>
          <p:cNvPr id="20" name="Oval 19">
            <a:extLst>
              <a:ext uri="{FF2B5EF4-FFF2-40B4-BE49-F238E27FC236}">
                <a16:creationId xmlns:a16="http://schemas.microsoft.com/office/drawing/2014/main" id="{F1BB6DAD-E87C-456D-BB28-FE3EADC3B824}"/>
              </a:ext>
            </a:extLst>
          </p:cNvPr>
          <p:cNvSpPr/>
          <p:nvPr/>
        </p:nvSpPr>
        <p:spPr>
          <a:xfrm>
            <a:off x="4338637" y="3710668"/>
            <a:ext cx="314325" cy="314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Object 22">
            <a:extLst>
              <a:ext uri="{FF2B5EF4-FFF2-40B4-BE49-F238E27FC236}">
                <a16:creationId xmlns:a16="http://schemas.microsoft.com/office/drawing/2014/main" id="{E4799C89-B4F7-4641-9758-3BFFC6E45A48}"/>
              </a:ext>
            </a:extLst>
          </p:cNvPr>
          <p:cNvGraphicFramePr>
            <a:graphicFrameLocks noChangeAspect="1"/>
          </p:cNvGraphicFramePr>
          <p:nvPr>
            <p:extLst>
              <p:ext uri="{D42A27DB-BD31-4B8C-83A1-F6EECF244321}">
                <p14:modId xmlns:p14="http://schemas.microsoft.com/office/powerpoint/2010/main" val="2616300741"/>
              </p:ext>
            </p:extLst>
          </p:nvPr>
        </p:nvGraphicFramePr>
        <p:xfrm>
          <a:off x="5314950" y="5124223"/>
          <a:ext cx="647700" cy="736600"/>
        </p:xfrm>
        <a:graphic>
          <a:graphicData uri="http://schemas.openxmlformats.org/presentationml/2006/ole">
            <mc:AlternateContent xmlns:mc="http://schemas.openxmlformats.org/markup-compatibility/2006">
              <mc:Choice xmlns:v="urn:schemas-microsoft-com:vml" Requires="v">
                <p:oleObj spid="_x0000_s74018" name="Equation" r:id="rId12" imgW="647640" imgH="736560" progId="Equation.DSMT4">
                  <p:embed/>
                </p:oleObj>
              </mc:Choice>
              <mc:Fallback>
                <p:oleObj name="Equation" r:id="rId12" imgW="647640" imgH="736560" progId="Equation.DSMT4">
                  <p:embed/>
                  <p:pic>
                    <p:nvPicPr>
                      <p:cNvPr id="0" name=""/>
                      <p:cNvPicPr/>
                      <p:nvPr/>
                    </p:nvPicPr>
                    <p:blipFill>
                      <a:blip r:embed="rId13"/>
                      <a:stretch>
                        <a:fillRect/>
                      </a:stretch>
                    </p:blipFill>
                    <p:spPr>
                      <a:xfrm>
                        <a:off x="5314950" y="5124223"/>
                        <a:ext cx="647700" cy="736600"/>
                      </a:xfrm>
                      <a:prstGeom prst="rect">
                        <a:avLst/>
                      </a:prstGeom>
                    </p:spPr>
                  </p:pic>
                </p:oleObj>
              </mc:Fallback>
            </mc:AlternateContent>
          </a:graphicData>
        </a:graphic>
      </p:graphicFrame>
      <p:sp>
        <p:nvSpPr>
          <p:cNvPr id="37" name="Text Placeholder 1">
            <a:extLst>
              <a:ext uri="{FF2B5EF4-FFF2-40B4-BE49-F238E27FC236}">
                <a16:creationId xmlns:a16="http://schemas.microsoft.com/office/drawing/2014/main" id="{6C5BB076-95C8-47A8-A95A-5FF23D3357F8}"/>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3.4 Add and subtract within one whole</a:t>
            </a:r>
            <a:endParaRPr lang="en-US" dirty="0">
              <a:solidFill>
                <a:srgbClr val="3875A1"/>
              </a:solidFill>
            </a:endParaRPr>
          </a:p>
        </p:txBody>
      </p:sp>
      <p:sp>
        <p:nvSpPr>
          <p:cNvPr id="38" name="Text Placeholder 1">
            <a:extLst>
              <a:ext uri="{FF2B5EF4-FFF2-40B4-BE49-F238E27FC236}">
                <a16:creationId xmlns:a16="http://schemas.microsoft.com/office/drawing/2014/main" id="{B1D0709A-6493-4A1A-811E-54A285313EB1}"/>
              </a:ext>
            </a:extLst>
          </p:cNvPr>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2:8</a:t>
            </a:r>
          </a:p>
        </p:txBody>
      </p:sp>
      <p:graphicFrame>
        <p:nvGraphicFramePr>
          <p:cNvPr id="2" name="Object 1">
            <a:extLst>
              <a:ext uri="{FF2B5EF4-FFF2-40B4-BE49-F238E27FC236}">
                <a16:creationId xmlns:a16="http://schemas.microsoft.com/office/drawing/2014/main" id="{2424E952-32A9-41AD-8B04-0EC970DCD51F}"/>
              </a:ext>
            </a:extLst>
          </p:cNvPr>
          <p:cNvGraphicFramePr>
            <a:graphicFrameLocks noChangeAspect="1"/>
          </p:cNvGraphicFramePr>
          <p:nvPr>
            <p:extLst>
              <p:ext uri="{D42A27DB-BD31-4B8C-83A1-F6EECF244321}">
                <p14:modId xmlns:p14="http://schemas.microsoft.com/office/powerpoint/2010/main" val="4032433031"/>
              </p:ext>
            </p:extLst>
          </p:nvPr>
        </p:nvGraphicFramePr>
        <p:xfrm>
          <a:off x="3233738" y="2381932"/>
          <a:ext cx="2676525" cy="352425"/>
        </p:xfrm>
        <a:graphic>
          <a:graphicData uri="http://schemas.openxmlformats.org/presentationml/2006/ole">
            <mc:AlternateContent xmlns:mc="http://schemas.openxmlformats.org/markup-compatibility/2006">
              <mc:Choice xmlns:v="urn:schemas-microsoft-com:vml" Requires="v">
                <p:oleObj spid="_x0000_s74019" name="Equation" r:id="rId14" imgW="2676363" imgH="352562" progId="Equation.DSMT4">
                  <p:embed/>
                </p:oleObj>
              </mc:Choice>
              <mc:Fallback>
                <p:oleObj name="Equation" r:id="rId14" imgW="2676363" imgH="352562" progId="Equation.DSMT4">
                  <p:embed/>
                  <p:pic>
                    <p:nvPicPr>
                      <p:cNvPr id="0" name=""/>
                      <p:cNvPicPr/>
                      <p:nvPr/>
                    </p:nvPicPr>
                    <p:blipFill>
                      <a:blip r:embed="rId15"/>
                      <a:stretch>
                        <a:fillRect/>
                      </a:stretch>
                    </p:blipFill>
                    <p:spPr>
                      <a:xfrm>
                        <a:off x="3233738" y="2381932"/>
                        <a:ext cx="2676525" cy="352425"/>
                      </a:xfrm>
                      <a:prstGeom prst="rect">
                        <a:avLst/>
                      </a:prstGeom>
                    </p:spPr>
                  </p:pic>
                </p:oleObj>
              </mc:Fallback>
            </mc:AlternateContent>
          </a:graphicData>
        </a:graphic>
      </p:graphicFrame>
    </p:spTree>
    <p:extLst>
      <p:ext uri="{BB962C8B-B14F-4D97-AF65-F5344CB8AC3E}">
        <p14:creationId xmlns:p14="http://schemas.microsoft.com/office/powerpoint/2010/main" val="234357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xit" presetSubtype="0" fill="hold" nodeType="withEffect">
                                  <p:stCondLst>
                                    <p:cond delay="0"/>
                                  </p:stCondLst>
                                  <p:childTnLst>
                                    <p:animEffect transition="out" filter="fade">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xit" presetSubtype="0" fill="hold" nodeType="withEffect">
                                  <p:stCondLst>
                                    <p:cond delay="0"/>
                                  </p:stCondLst>
                                  <p:childTnLst>
                                    <p:animEffect transition="out" filter="fade">
                                      <p:cBhvr>
                                        <p:cTn id="21" dur="500"/>
                                        <p:tgtEl>
                                          <p:spTgt spid="25"/>
                                        </p:tgtEl>
                                      </p:cBhvr>
                                    </p:animEffect>
                                    <p:set>
                                      <p:cBhvr>
                                        <p:cTn id="22" dur="1" fill="hold">
                                          <p:stCondLst>
                                            <p:cond delay="499"/>
                                          </p:stCondLst>
                                        </p:cTn>
                                        <p:tgtEl>
                                          <p:spTgt spid="25"/>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a:solidFill>
            <a:srgbClr val="82CBDD"/>
          </a:solidFill>
        </p:spPr>
        <p:txBody>
          <a:bodyPr/>
          <a:lstStyle/>
          <a:p>
            <a:pPr marL="0" indent="0">
              <a:buNone/>
            </a:pPr>
            <a:r>
              <a:rPr lang="en-GB" dirty="0">
                <a:solidFill>
                  <a:srgbClr val="3875A1"/>
                </a:solidFill>
              </a:rPr>
              <a:t>S</a:t>
            </a:r>
            <a:r>
              <a:rPr lang="en-US" dirty="0">
                <a:solidFill>
                  <a:srgbClr val="3875A1"/>
                </a:solidFill>
              </a:rPr>
              <a:t>tep 1:1</a:t>
            </a:r>
          </a:p>
        </p:txBody>
      </p:sp>
      <p:pic>
        <p:nvPicPr>
          <p:cNvPr id="5" name="Picture 4">
            <a:extLst>
              <a:ext uri="{FF2B5EF4-FFF2-40B4-BE49-F238E27FC236}">
                <a16:creationId xmlns:a16="http://schemas.microsoft.com/office/drawing/2014/main" id="{91C2CAB6-AEC8-407E-9508-B34F1111FBC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15714" y="855256"/>
            <a:ext cx="5112573" cy="3411944"/>
          </a:xfrm>
          <a:prstGeom prst="rect">
            <a:avLst/>
          </a:prstGeom>
        </p:spPr>
      </p:pic>
      <p:pic>
        <p:nvPicPr>
          <p:cNvPr id="19" name="Picture 18">
            <a:extLst>
              <a:ext uri="{FF2B5EF4-FFF2-40B4-BE49-F238E27FC236}">
                <a16:creationId xmlns:a16="http://schemas.microsoft.com/office/drawing/2014/main" id="{95855532-33B2-4CDB-BC72-48788A61F18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15713" y="4691930"/>
            <a:ext cx="5112573" cy="730970"/>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alpha val="0"/>
            </a:srgbClr>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3.4 Add and subtract within one whole</a:t>
            </a:r>
            <a:endParaRPr lang="en-US" dirty="0">
              <a:solidFill>
                <a:srgbClr val="3875A1"/>
              </a:solidFill>
            </a:endParaRPr>
          </a:p>
        </p:txBody>
      </p:sp>
    </p:spTree>
    <p:extLst>
      <p:ext uri="{BB962C8B-B14F-4D97-AF65-F5344CB8AC3E}">
        <p14:creationId xmlns:p14="http://schemas.microsoft.com/office/powerpoint/2010/main" val="241470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B81B95-E7D1-43DD-A80F-3899DBC434A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301498" y="3074790"/>
            <a:ext cx="6541006" cy="545944"/>
          </a:xfrm>
          <a:prstGeom prst="rect">
            <a:avLst/>
          </a:prstGeom>
        </p:spPr>
      </p:pic>
      <p:sp>
        <p:nvSpPr>
          <p:cNvPr id="16" name="Text Placeholder 1">
            <a:extLst>
              <a:ext uri="{FF2B5EF4-FFF2-40B4-BE49-F238E27FC236}">
                <a16:creationId xmlns:a16="http://schemas.microsoft.com/office/drawing/2014/main" id="{666BB44F-F2CC-40DD-8CBD-FE13CC6FAE5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3.4 Add and subtract within one whole</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3:1</a:t>
            </a:r>
          </a:p>
        </p:txBody>
      </p:sp>
      <p:sp>
        <p:nvSpPr>
          <p:cNvPr id="26" name="Oval 25">
            <a:extLst>
              <a:ext uri="{FF2B5EF4-FFF2-40B4-BE49-F238E27FC236}">
                <a16:creationId xmlns:a16="http://schemas.microsoft.com/office/drawing/2014/main" id="{D73FFF5A-228E-4361-AB76-9285DC42E8E1}"/>
              </a:ext>
            </a:extLst>
          </p:cNvPr>
          <p:cNvSpPr/>
          <p:nvPr/>
        </p:nvSpPr>
        <p:spPr>
          <a:xfrm>
            <a:off x="5586530" y="3283674"/>
            <a:ext cx="407233" cy="407233"/>
          </a:xfrm>
          <a:prstGeom prst="ellipse">
            <a:avLst/>
          </a:prstGeom>
          <a:noFill/>
          <a:ln w="19050">
            <a:solidFill>
              <a:srgbClr val="046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a16="http://schemas.microsoft.com/office/drawing/2014/main" id="{5A3E5A02-FDDA-472D-AEF9-F28A72B23C05}"/>
              </a:ext>
            </a:extLst>
          </p:cNvPr>
          <p:cNvSpPr/>
          <p:nvPr/>
        </p:nvSpPr>
        <p:spPr>
          <a:xfrm>
            <a:off x="3059839" y="3283674"/>
            <a:ext cx="407233" cy="407233"/>
          </a:xfrm>
          <a:prstGeom prst="ellipse">
            <a:avLst/>
          </a:prstGeom>
          <a:noFill/>
          <a:ln w="19050">
            <a:solidFill>
              <a:srgbClr val="046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a:extLst>
              <a:ext uri="{FF2B5EF4-FFF2-40B4-BE49-F238E27FC236}">
                <a16:creationId xmlns:a16="http://schemas.microsoft.com/office/drawing/2014/main" id="{4C3E8D60-70E8-41A3-BBF8-C2DBA8AF617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301497" y="2421607"/>
            <a:ext cx="6541006" cy="651719"/>
          </a:xfrm>
          <a:prstGeom prst="rect">
            <a:avLst/>
          </a:prstGeom>
        </p:spPr>
      </p:pic>
      <p:pic>
        <p:nvPicPr>
          <p:cNvPr id="33" name="Picture 32">
            <a:extLst>
              <a:ext uri="{FF2B5EF4-FFF2-40B4-BE49-F238E27FC236}">
                <a16:creationId xmlns:a16="http://schemas.microsoft.com/office/drawing/2014/main" id="{AA32A92B-965A-466F-A733-B281C1F8CA5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301497" y="2145379"/>
            <a:ext cx="6541006" cy="274764"/>
          </a:xfrm>
          <a:prstGeom prst="rect">
            <a:avLst/>
          </a:prstGeom>
        </p:spPr>
      </p:pic>
      <p:pic>
        <p:nvPicPr>
          <p:cNvPr id="35" name="Picture 34">
            <a:extLst>
              <a:ext uri="{FF2B5EF4-FFF2-40B4-BE49-F238E27FC236}">
                <a16:creationId xmlns:a16="http://schemas.microsoft.com/office/drawing/2014/main" id="{A0DD66EB-5D42-45F8-88EB-D218294C6F08}"/>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301497" y="3620733"/>
            <a:ext cx="6541006" cy="653183"/>
          </a:xfrm>
          <a:prstGeom prst="rect">
            <a:avLst/>
          </a:prstGeom>
        </p:spPr>
      </p:pic>
      <p:pic>
        <p:nvPicPr>
          <p:cNvPr id="37" name="Picture 36">
            <a:extLst>
              <a:ext uri="{FF2B5EF4-FFF2-40B4-BE49-F238E27FC236}">
                <a16:creationId xmlns:a16="http://schemas.microsoft.com/office/drawing/2014/main" id="{850ADEFF-C1F6-4AAE-B87F-1050061685FB}"/>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301497" y="4273916"/>
            <a:ext cx="6541006" cy="438705"/>
          </a:xfrm>
          <a:prstGeom prst="rect">
            <a:avLst/>
          </a:prstGeom>
        </p:spPr>
      </p:pic>
      <p:sp>
        <p:nvSpPr>
          <p:cNvPr id="6" name="Rectangle 5">
            <a:extLst>
              <a:ext uri="{FF2B5EF4-FFF2-40B4-BE49-F238E27FC236}">
                <a16:creationId xmlns:a16="http://schemas.microsoft.com/office/drawing/2014/main" id="{ECEFCF18-1569-423B-82E7-B0D831540B9B}"/>
              </a:ext>
            </a:extLst>
          </p:cNvPr>
          <p:cNvSpPr/>
          <p:nvPr/>
        </p:nvSpPr>
        <p:spPr>
          <a:xfrm>
            <a:off x="2734344" y="1985478"/>
            <a:ext cx="6111603" cy="3410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Oval 43">
            <a:extLst>
              <a:ext uri="{FF2B5EF4-FFF2-40B4-BE49-F238E27FC236}">
                <a16:creationId xmlns:a16="http://schemas.microsoft.com/office/drawing/2014/main" id="{2C05242B-F68D-4810-A6C9-62334496C3B3}"/>
              </a:ext>
            </a:extLst>
          </p:cNvPr>
          <p:cNvSpPr/>
          <p:nvPr/>
        </p:nvSpPr>
        <p:spPr>
          <a:xfrm>
            <a:off x="5464610" y="3312246"/>
            <a:ext cx="659970" cy="659970"/>
          </a:xfrm>
          <a:prstGeom prst="ellipse">
            <a:avLst/>
          </a:prstGeom>
          <a:noFill/>
          <a:ln w="28575">
            <a:solidFill>
              <a:srgbClr val="046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Oval 44">
            <a:extLst>
              <a:ext uri="{FF2B5EF4-FFF2-40B4-BE49-F238E27FC236}">
                <a16:creationId xmlns:a16="http://schemas.microsoft.com/office/drawing/2014/main" id="{CF6FE51A-125D-4C58-9C0E-1199F6B579DD}"/>
              </a:ext>
            </a:extLst>
          </p:cNvPr>
          <p:cNvSpPr/>
          <p:nvPr/>
        </p:nvSpPr>
        <p:spPr>
          <a:xfrm>
            <a:off x="2935998" y="3312246"/>
            <a:ext cx="659970" cy="659970"/>
          </a:xfrm>
          <a:prstGeom prst="ellipse">
            <a:avLst/>
          </a:prstGeom>
          <a:noFill/>
          <a:ln w="28575">
            <a:solidFill>
              <a:srgbClr val="046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8" name="Picture 47">
            <a:extLst>
              <a:ext uri="{FF2B5EF4-FFF2-40B4-BE49-F238E27FC236}">
                <a16:creationId xmlns:a16="http://schemas.microsoft.com/office/drawing/2014/main" id="{580A7277-5D80-4FC9-A896-F904A7FB8649}"/>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301497" y="2420144"/>
            <a:ext cx="6541006" cy="651716"/>
          </a:xfrm>
          <a:prstGeom prst="rect">
            <a:avLst/>
          </a:prstGeom>
        </p:spPr>
      </p:pic>
      <p:pic>
        <p:nvPicPr>
          <p:cNvPr id="50" name="Picture 49">
            <a:extLst>
              <a:ext uri="{FF2B5EF4-FFF2-40B4-BE49-F238E27FC236}">
                <a16:creationId xmlns:a16="http://schemas.microsoft.com/office/drawing/2014/main" id="{FDCA7278-7282-4962-84A7-7FE5565F918F}"/>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1301497" y="1882465"/>
            <a:ext cx="6541006" cy="536215"/>
          </a:xfrm>
          <a:prstGeom prst="rect">
            <a:avLst/>
          </a:prstGeom>
        </p:spPr>
      </p:pic>
      <p:pic>
        <p:nvPicPr>
          <p:cNvPr id="52" name="Picture 51">
            <a:extLst>
              <a:ext uri="{FF2B5EF4-FFF2-40B4-BE49-F238E27FC236}">
                <a16:creationId xmlns:a16="http://schemas.microsoft.com/office/drawing/2014/main" id="{F8D7C3F7-E622-4AD0-89CD-0AF1D0A74E83}"/>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1301497" y="3882384"/>
            <a:ext cx="6541006" cy="651516"/>
          </a:xfrm>
          <a:prstGeom prst="rect">
            <a:avLst/>
          </a:prstGeom>
        </p:spPr>
      </p:pic>
      <p:pic>
        <p:nvPicPr>
          <p:cNvPr id="54" name="Picture 53">
            <a:extLst>
              <a:ext uri="{FF2B5EF4-FFF2-40B4-BE49-F238E27FC236}">
                <a16:creationId xmlns:a16="http://schemas.microsoft.com/office/drawing/2014/main" id="{29FF415F-F096-4D39-8329-B9DEFEBE16B2}"/>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1301497" y="4519623"/>
            <a:ext cx="6541006" cy="502319"/>
          </a:xfrm>
          <a:prstGeom prst="rect">
            <a:avLst/>
          </a:prstGeom>
        </p:spPr>
      </p:pic>
      <p:pic>
        <p:nvPicPr>
          <p:cNvPr id="42" name="Picture 41">
            <a:extLst>
              <a:ext uri="{FF2B5EF4-FFF2-40B4-BE49-F238E27FC236}">
                <a16:creationId xmlns:a16="http://schemas.microsoft.com/office/drawing/2014/main" id="{2847C722-1C8D-4D08-8B6E-9C30EA0D497E}"/>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1301497" y="3073324"/>
            <a:ext cx="6541006" cy="824117"/>
          </a:xfrm>
          <a:prstGeom prst="rect">
            <a:avLst/>
          </a:prstGeom>
        </p:spPr>
      </p:pic>
      <p:pic>
        <p:nvPicPr>
          <p:cNvPr id="5" name="Picture 4">
            <a:extLst>
              <a:ext uri="{FF2B5EF4-FFF2-40B4-BE49-F238E27FC236}">
                <a16:creationId xmlns:a16="http://schemas.microsoft.com/office/drawing/2014/main" id="{D01D937B-1F01-480E-BA2C-97B71F02201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15714" y="919475"/>
            <a:ext cx="5112573" cy="5019051"/>
          </a:xfrm>
          <a:prstGeom prst="rect">
            <a:avLst/>
          </a:prstGeom>
        </p:spPr>
      </p:pic>
    </p:spTree>
    <p:extLst>
      <p:ext uri="{BB962C8B-B14F-4D97-AF65-F5344CB8AC3E}">
        <p14:creationId xmlns:p14="http://schemas.microsoft.com/office/powerpoint/2010/main" val="42616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2000"/>
                                        <p:tgtEl>
                                          <p:spTgt spid="3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right)">
                                      <p:cBhvr>
                                        <p:cTn id="20" dur="2000"/>
                                        <p:tgtEl>
                                          <p:spTgt spid="35"/>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27"/>
                                        </p:tgtEl>
                                      </p:cBhvr>
                                    </p:animEffect>
                                    <p:set>
                                      <p:cBhvr>
                                        <p:cTn id="29" dur="1" fill="hold">
                                          <p:stCondLst>
                                            <p:cond delay="499"/>
                                          </p:stCondLst>
                                        </p:cTn>
                                        <p:tgtEl>
                                          <p:spTgt spid="27"/>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26"/>
                                        </p:tgtEl>
                                      </p:cBhvr>
                                    </p:animEffect>
                                    <p:set>
                                      <p:cBhvr>
                                        <p:cTn id="32" dur="1" fill="hold">
                                          <p:stCondLst>
                                            <p:cond delay="499"/>
                                          </p:stCondLst>
                                        </p:cTn>
                                        <p:tgtEl>
                                          <p:spTgt spid="26"/>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31"/>
                                        </p:tgtEl>
                                      </p:cBhvr>
                                    </p:animEffect>
                                    <p:set>
                                      <p:cBhvr>
                                        <p:cTn id="35" dur="1" fill="hold">
                                          <p:stCondLst>
                                            <p:cond delay="499"/>
                                          </p:stCondLst>
                                        </p:cTn>
                                        <p:tgtEl>
                                          <p:spTgt spid="31"/>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33"/>
                                        </p:tgtEl>
                                      </p:cBhvr>
                                    </p:animEffect>
                                    <p:set>
                                      <p:cBhvr>
                                        <p:cTn id="38" dur="1" fill="hold">
                                          <p:stCondLst>
                                            <p:cond delay="499"/>
                                          </p:stCondLst>
                                        </p:cTn>
                                        <p:tgtEl>
                                          <p:spTgt spid="33"/>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35"/>
                                        </p:tgtEl>
                                      </p:cBhvr>
                                    </p:animEffect>
                                    <p:set>
                                      <p:cBhvr>
                                        <p:cTn id="41" dur="1" fill="hold">
                                          <p:stCondLst>
                                            <p:cond delay="499"/>
                                          </p:stCondLst>
                                        </p:cTn>
                                        <p:tgtEl>
                                          <p:spTgt spid="35"/>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37"/>
                                        </p:tgtEl>
                                      </p:cBhvr>
                                    </p:animEffect>
                                    <p:set>
                                      <p:cBhvr>
                                        <p:cTn id="44" dur="1" fill="hold">
                                          <p:stCondLst>
                                            <p:cond delay="499"/>
                                          </p:stCondLst>
                                        </p:cTn>
                                        <p:tgtEl>
                                          <p:spTgt spid="37"/>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4"/>
                                        </p:tgtEl>
                                      </p:cBhvr>
                                    </p:animEffect>
                                    <p:set>
                                      <p:cBhvr>
                                        <p:cTn id="47" dur="1" fill="hold">
                                          <p:stCondLst>
                                            <p:cond delay="499"/>
                                          </p:stCondLst>
                                        </p:cTn>
                                        <p:tgtEl>
                                          <p:spTgt spid="4"/>
                                        </p:tgtEl>
                                        <p:attrNameLst>
                                          <p:attrName>style.visibility</p:attrName>
                                        </p:attrNameLst>
                                      </p:cBhvr>
                                      <p:to>
                                        <p:strVal val="hidden"/>
                                      </p:to>
                                    </p:se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par>
                                <p:cTn id="52" presetID="10" presetClass="entr" presetSubtype="0" fill="hold"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500"/>
                                        <p:tgtEl>
                                          <p:spTgt spid="4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wipe(left)">
                                      <p:cBhvr>
                                        <p:cTn id="62" dur="2000"/>
                                        <p:tgtEl>
                                          <p:spTgt spid="48"/>
                                        </p:tgtEl>
                                      </p:cBhvr>
                                    </p:animEffect>
                                  </p:childTnLst>
                                </p:cTn>
                              </p:par>
                            </p:childTnLst>
                          </p:cTn>
                        </p:par>
                        <p:par>
                          <p:cTn id="63" fill="hold">
                            <p:stCondLst>
                              <p:cond delay="2000"/>
                            </p:stCondLst>
                            <p:childTnLst>
                              <p:par>
                                <p:cTn id="64" presetID="10" presetClass="entr" presetSubtype="0"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fade">
                                      <p:cBhvr>
                                        <p:cTn id="66" dur="500"/>
                                        <p:tgtEl>
                                          <p:spTgt spid="50"/>
                                        </p:tgtEl>
                                      </p:cBhvr>
                                    </p:animEffect>
                                  </p:childTnLst>
                                </p:cTn>
                              </p:par>
                            </p:childTnLst>
                          </p:cTn>
                        </p:par>
                        <p:par>
                          <p:cTn id="67" fill="hold">
                            <p:stCondLst>
                              <p:cond delay="2500"/>
                            </p:stCondLst>
                            <p:childTnLst>
                              <p:par>
                                <p:cTn id="68" presetID="10" presetClass="entr" presetSubtype="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500"/>
                                        <p:tgtEl>
                                          <p:spTgt spid="44"/>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nodeType="click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wipe(right)">
                                      <p:cBhvr>
                                        <p:cTn id="75" dur="2000"/>
                                        <p:tgtEl>
                                          <p:spTgt spid="52"/>
                                        </p:tgtEl>
                                      </p:cBhvr>
                                    </p:animEffect>
                                  </p:childTnLst>
                                </p:cTn>
                              </p:par>
                            </p:childTnLst>
                          </p:cTn>
                        </p:par>
                        <p:par>
                          <p:cTn id="76" fill="hold">
                            <p:stCondLst>
                              <p:cond delay="2000"/>
                            </p:stCondLst>
                            <p:childTnLst>
                              <p:par>
                                <p:cTn id="77" presetID="10" presetClass="entr" presetSubtype="0" fill="hold" nodeType="after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fade">
                                      <p:cBhvr>
                                        <p:cTn id="79" dur="500"/>
                                        <p:tgtEl>
                                          <p:spTgt spid="54"/>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31"/>
                                        </p:tgtEl>
                                      </p:cBhvr>
                                    </p:animEffect>
                                    <p:set>
                                      <p:cBhvr>
                                        <p:cTn id="84" dur="1" fill="hold">
                                          <p:stCondLst>
                                            <p:cond delay="499"/>
                                          </p:stCondLst>
                                        </p:cTn>
                                        <p:tgtEl>
                                          <p:spTgt spid="31"/>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33"/>
                                        </p:tgtEl>
                                      </p:cBhvr>
                                    </p:animEffect>
                                    <p:set>
                                      <p:cBhvr>
                                        <p:cTn id="87" dur="1" fill="hold">
                                          <p:stCondLst>
                                            <p:cond delay="499"/>
                                          </p:stCondLst>
                                        </p:cTn>
                                        <p:tgtEl>
                                          <p:spTgt spid="33"/>
                                        </p:tgtEl>
                                        <p:attrNameLst>
                                          <p:attrName>style.visibility</p:attrName>
                                        </p:attrNameLst>
                                      </p:cBhvr>
                                      <p:to>
                                        <p:strVal val="hidden"/>
                                      </p:to>
                                    </p:set>
                                  </p:childTnLst>
                                </p:cTn>
                              </p:par>
                              <p:par>
                                <p:cTn id="88" presetID="10" presetClass="exit" presetSubtype="0" fill="hold" grpId="2" nodeType="withEffect">
                                  <p:stCondLst>
                                    <p:cond delay="0"/>
                                  </p:stCondLst>
                                  <p:childTnLst>
                                    <p:animEffect transition="out" filter="fade">
                                      <p:cBhvr>
                                        <p:cTn id="89" dur="500"/>
                                        <p:tgtEl>
                                          <p:spTgt spid="26"/>
                                        </p:tgtEl>
                                      </p:cBhvr>
                                    </p:animEffect>
                                    <p:set>
                                      <p:cBhvr>
                                        <p:cTn id="90" dur="1" fill="hold">
                                          <p:stCondLst>
                                            <p:cond delay="499"/>
                                          </p:stCondLst>
                                        </p:cTn>
                                        <p:tgtEl>
                                          <p:spTgt spid="26"/>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35"/>
                                        </p:tgtEl>
                                      </p:cBhvr>
                                    </p:animEffect>
                                    <p:set>
                                      <p:cBhvr>
                                        <p:cTn id="93" dur="1" fill="hold">
                                          <p:stCondLst>
                                            <p:cond delay="499"/>
                                          </p:stCondLst>
                                        </p:cTn>
                                        <p:tgtEl>
                                          <p:spTgt spid="35"/>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37"/>
                                        </p:tgtEl>
                                      </p:cBhvr>
                                    </p:animEffect>
                                    <p:set>
                                      <p:cBhvr>
                                        <p:cTn id="96" dur="1" fill="hold">
                                          <p:stCondLst>
                                            <p:cond delay="499"/>
                                          </p:stCondLst>
                                        </p:cTn>
                                        <p:tgtEl>
                                          <p:spTgt spid="37"/>
                                        </p:tgtEl>
                                        <p:attrNameLst>
                                          <p:attrName>style.visibility</p:attrName>
                                        </p:attrNameLst>
                                      </p:cBhvr>
                                      <p:to>
                                        <p:strVal val="hidden"/>
                                      </p:to>
                                    </p:set>
                                  </p:childTnLst>
                                </p:cTn>
                              </p:par>
                              <p:par>
                                <p:cTn id="97" presetID="10" presetClass="exit" presetSubtype="0" fill="hold" grpId="2" nodeType="withEffect">
                                  <p:stCondLst>
                                    <p:cond delay="0"/>
                                  </p:stCondLst>
                                  <p:childTnLst>
                                    <p:animEffect transition="out" filter="fade">
                                      <p:cBhvr>
                                        <p:cTn id="98" dur="500"/>
                                        <p:tgtEl>
                                          <p:spTgt spid="27"/>
                                        </p:tgtEl>
                                      </p:cBhvr>
                                    </p:animEffect>
                                    <p:set>
                                      <p:cBhvr>
                                        <p:cTn id="99" dur="1" fill="hold">
                                          <p:stCondLst>
                                            <p:cond delay="499"/>
                                          </p:stCondLst>
                                        </p:cTn>
                                        <p:tgtEl>
                                          <p:spTgt spid="27"/>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4"/>
                                        </p:tgtEl>
                                      </p:cBhvr>
                                    </p:animEffect>
                                    <p:set>
                                      <p:cBhvr>
                                        <p:cTn id="102" dur="1" fill="hold">
                                          <p:stCondLst>
                                            <p:cond delay="499"/>
                                          </p:stCondLst>
                                        </p:cTn>
                                        <p:tgtEl>
                                          <p:spTgt spid="4"/>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6"/>
                                        </p:tgtEl>
                                      </p:cBhvr>
                                    </p:animEffect>
                                    <p:set>
                                      <p:cBhvr>
                                        <p:cTn id="105" dur="1" fill="hold">
                                          <p:stCondLst>
                                            <p:cond delay="499"/>
                                          </p:stCondLst>
                                        </p:cTn>
                                        <p:tgtEl>
                                          <p:spTgt spid="6"/>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42"/>
                                        </p:tgtEl>
                                      </p:cBhvr>
                                    </p:animEffect>
                                    <p:set>
                                      <p:cBhvr>
                                        <p:cTn id="108" dur="1" fill="hold">
                                          <p:stCondLst>
                                            <p:cond delay="499"/>
                                          </p:stCondLst>
                                        </p:cTn>
                                        <p:tgtEl>
                                          <p:spTgt spid="42"/>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45"/>
                                        </p:tgtEl>
                                      </p:cBhvr>
                                    </p:animEffect>
                                    <p:set>
                                      <p:cBhvr>
                                        <p:cTn id="111" dur="1" fill="hold">
                                          <p:stCondLst>
                                            <p:cond delay="499"/>
                                          </p:stCondLst>
                                        </p:cTn>
                                        <p:tgtEl>
                                          <p:spTgt spid="45"/>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500"/>
                                        <p:tgtEl>
                                          <p:spTgt spid="48"/>
                                        </p:tgtEl>
                                      </p:cBhvr>
                                    </p:animEffect>
                                    <p:set>
                                      <p:cBhvr>
                                        <p:cTn id="114" dur="1" fill="hold">
                                          <p:stCondLst>
                                            <p:cond delay="499"/>
                                          </p:stCondLst>
                                        </p:cTn>
                                        <p:tgtEl>
                                          <p:spTgt spid="48"/>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50"/>
                                        </p:tgtEl>
                                      </p:cBhvr>
                                    </p:animEffect>
                                    <p:set>
                                      <p:cBhvr>
                                        <p:cTn id="117" dur="1" fill="hold">
                                          <p:stCondLst>
                                            <p:cond delay="499"/>
                                          </p:stCondLst>
                                        </p:cTn>
                                        <p:tgtEl>
                                          <p:spTgt spid="50"/>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44"/>
                                        </p:tgtEl>
                                      </p:cBhvr>
                                    </p:animEffect>
                                    <p:set>
                                      <p:cBhvr>
                                        <p:cTn id="120" dur="1" fill="hold">
                                          <p:stCondLst>
                                            <p:cond delay="499"/>
                                          </p:stCondLst>
                                        </p:cTn>
                                        <p:tgtEl>
                                          <p:spTgt spid="44"/>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500"/>
                                        <p:tgtEl>
                                          <p:spTgt spid="52"/>
                                        </p:tgtEl>
                                      </p:cBhvr>
                                    </p:animEffect>
                                    <p:set>
                                      <p:cBhvr>
                                        <p:cTn id="123" dur="1" fill="hold">
                                          <p:stCondLst>
                                            <p:cond delay="499"/>
                                          </p:stCondLst>
                                        </p:cTn>
                                        <p:tgtEl>
                                          <p:spTgt spid="52"/>
                                        </p:tgtEl>
                                        <p:attrNameLst>
                                          <p:attrName>style.visibility</p:attrName>
                                        </p:attrNameLst>
                                      </p:cBhvr>
                                      <p:to>
                                        <p:strVal val="hidden"/>
                                      </p:to>
                                    </p:set>
                                  </p:childTnLst>
                                </p:cTn>
                              </p:par>
                              <p:par>
                                <p:cTn id="124" presetID="10" presetClass="exit" presetSubtype="0" fill="hold" nodeType="withEffect">
                                  <p:stCondLst>
                                    <p:cond delay="0"/>
                                  </p:stCondLst>
                                  <p:childTnLst>
                                    <p:animEffect transition="out" filter="fade">
                                      <p:cBhvr>
                                        <p:cTn id="125" dur="500"/>
                                        <p:tgtEl>
                                          <p:spTgt spid="54"/>
                                        </p:tgtEl>
                                      </p:cBhvr>
                                    </p:animEffect>
                                    <p:set>
                                      <p:cBhvr>
                                        <p:cTn id="126" dur="1" fill="hold">
                                          <p:stCondLst>
                                            <p:cond delay="499"/>
                                          </p:stCondLst>
                                        </p:cTn>
                                        <p:tgtEl>
                                          <p:spTgt spid="54"/>
                                        </p:tgtEl>
                                        <p:attrNameLst>
                                          <p:attrName>style.visibility</p:attrName>
                                        </p:attrNameLst>
                                      </p:cBhvr>
                                      <p:to>
                                        <p:strVal val="hidden"/>
                                      </p:to>
                                    </p:set>
                                  </p:childTnLst>
                                </p:cTn>
                              </p:par>
                            </p:childTnLst>
                          </p:cTn>
                        </p:par>
                        <p:par>
                          <p:cTn id="127" fill="hold">
                            <p:stCondLst>
                              <p:cond delay="500"/>
                            </p:stCondLst>
                            <p:childTnLst>
                              <p:par>
                                <p:cTn id="128" presetID="10" presetClass="entr" presetSubtype="0" fill="hold" nodeType="afterEffect">
                                  <p:stCondLst>
                                    <p:cond delay="0"/>
                                  </p:stCondLst>
                                  <p:childTnLst>
                                    <p:set>
                                      <p:cBhvr>
                                        <p:cTn id="129" dur="1" fill="hold">
                                          <p:stCondLst>
                                            <p:cond delay="0"/>
                                          </p:stCondLst>
                                        </p:cTn>
                                        <p:tgtEl>
                                          <p:spTgt spid="5"/>
                                        </p:tgtEl>
                                        <p:attrNameLst>
                                          <p:attrName>style.visibility</p:attrName>
                                        </p:attrNameLst>
                                      </p:cBhvr>
                                      <p:to>
                                        <p:strVal val="visible"/>
                                      </p:to>
                                    </p:set>
                                    <p:animEffect transition="in" filter="fade">
                                      <p:cBhvr>
                                        <p:cTn id="1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6" grpId="2" animBg="1"/>
      <p:bldP spid="27" grpId="1" animBg="1"/>
      <p:bldP spid="27" grpId="2" animBg="1"/>
      <p:bldP spid="6" grpId="0" animBg="1"/>
      <p:bldP spid="6" grpId="1" animBg="1"/>
      <p:bldP spid="44" grpId="0" animBg="1"/>
      <p:bldP spid="44" grpId="1" animBg="1"/>
      <p:bldP spid="45" grpId="0" animBg="1"/>
      <p:bldP spid="45"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
            <a:extLst>
              <a:ext uri="{FF2B5EF4-FFF2-40B4-BE49-F238E27FC236}">
                <a16:creationId xmlns:a16="http://schemas.microsoft.com/office/drawing/2014/main" id="{666BB44F-F2CC-40DD-8CBD-FE13CC6FAE5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3.4 Add and subtract within one whole</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3:2</a:t>
            </a:r>
          </a:p>
        </p:txBody>
      </p:sp>
      <p:pic>
        <p:nvPicPr>
          <p:cNvPr id="5" name="Picture 4">
            <a:extLst>
              <a:ext uri="{FF2B5EF4-FFF2-40B4-BE49-F238E27FC236}">
                <a16:creationId xmlns:a16="http://schemas.microsoft.com/office/drawing/2014/main" id="{F1445D4C-0E35-4320-A117-C6E1885EC07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711375" y="1037479"/>
            <a:ext cx="3783242" cy="4783042"/>
          </a:xfrm>
          <a:prstGeom prst="rect">
            <a:avLst/>
          </a:prstGeom>
        </p:spPr>
      </p:pic>
      <p:graphicFrame>
        <p:nvGraphicFramePr>
          <p:cNvPr id="7" name="Object 6">
            <a:extLst>
              <a:ext uri="{FF2B5EF4-FFF2-40B4-BE49-F238E27FC236}">
                <a16:creationId xmlns:a16="http://schemas.microsoft.com/office/drawing/2014/main" id="{4FB8F01E-4D39-463D-87C8-37FD5A7ADA18}"/>
              </a:ext>
            </a:extLst>
          </p:cNvPr>
          <p:cNvGraphicFramePr>
            <a:graphicFrameLocks noChangeAspect="1"/>
          </p:cNvGraphicFramePr>
          <p:nvPr>
            <p:extLst>
              <p:ext uri="{D42A27DB-BD31-4B8C-83A1-F6EECF244321}">
                <p14:modId xmlns:p14="http://schemas.microsoft.com/office/powerpoint/2010/main" val="1298975353"/>
              </p:ext>
            </p:extLst>
          </p:nvPr>
        </p:nvGraphicFramePr>
        <p:xfrm>
          <a:off x="4318000" y="1154409"/>
          <a:ext cx="508000" cy="736600"/>
        </p:xfrm>
        <a:graphic>
          <a:graphicData uri="http://schemas.openxmlformats.org/presentationml/2006/ole">
            <mc:AlternateContent xmlns:mc="http://schemas.openxmlformats.org/markup-compatibility/2006">
              <mc:Choice xmlns:v="urn:schemas-microsoft-com:vml" Requires="v">
                <p:oleObj spid="_x0000_s74906" name="Equation" r:id="rId5" imgW="507960" imgH="736560" progId="Equation.DSMT4">
                  <p:embed/>
                </p:oleObj>
              </mc:Choice>
              <mc:Fallback>
                <p:oleObj name="Equation" r:id="rId5" imgW="507960" imgH="736560" progId="Equation.DSMT4">
                  <p:embed/>
                  <p:pic>
                    <p:nvPicPr>
                      <p:cNvPr id="0" name=""/>
                      <p:cNvPicPr/>
                      <p:nvPr/>
                    </p:nvPicPr>
                    <p:blipFill>
                      <a:blip r:embed="rId6"/>
                      <a:stretch>
                        <a:fillRect/>
                      </a:stretch>
                    </p:blipFill>
                    <p:spPr>
                      <a:xfrm>
                        <a:off x="4318000" y="1154409"/>
                        <a:ext cx="508000" cy="7366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4B783D7B-E81B-4948-9763-030C7A49F85C}"/>
              </a:ext>
            </a:extLst>
          </p:cNvPr>
          <p:cNvGraphicFramePr>
            <a:graphicFrameLocks noChangeAspect="1"/>
          </p:cNvGraphicFramePr>
          <p:nvPr>
            <p:extLst>
              <p:ext uri="{D42A27DB-BD31-4B8C-83A1-F6EECF244321}">
                <p14:modId xmlns:p14="http://schemas.microsoft.com/office/powerpoint/2010/main" val="2794618279"/>
              </p:ext>
            </p:extLst>
          </p:nvPr>
        </p:nvGraphicFramePr>
        <p:xfrm>
          <a:off x="4298950" y="4750015"/>
          <a:ext cx="546100" cy="736600"/>
        </p:xfrm>
        <a:graphic>
          <a:graphicData uri="http://schemas.openxmlformats.org/presentationml/2006/ole">
            <mc:AlternateContent xmlns:mc="http://schemas.openxmlformats.org/markup-compatibility/2006">
              <mc:Choice xmlns:v="urn:schemas-microsoft-com:vml" Requires="v">
                <p:oleObj spid="_x0000_s74907" name="Equation" r:id="rId7" imgW="545760" imgH="736560" progId="Equation.DSMT4">
                  <p:embed/>
                </p:oleObj>
              </mc:Choice>
              <mc:Fallback>
                <p:oleObj name="Equation" r:id="rId7" imgW="545760" imgH="736560" progId="Equation.DSMT4">
                  <p:embed/>
                  <p:pic>
                    <p:nvPicPr>
                      <p:cNvPr id="0" name=""/>
                      <p:cNvPicPr/>
                      <p:nvPr/>
                    </p:nvPicPr>
                    <p:blipFill>
                      <a:blip r:embed="rId8"/>
                      <a:stretch>
                        <a:fillRect/>
                      </a:stretch>
                    </p:blipFill>
                    <p:spPr>
                      <a:xfrm>
                        <a:off x="4298950" y="4750015"/>
                        <a:ext cx="546100" cy="736600"/>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2F9FE378-F737-4E2A-8428-FC12A48D38CB}"/>
              </a:ext>
            </a:extLst>
          </p:cNvPr>
          <p:cNvSpPr/>
          <p:nvPr/>
        </p:nvSpPr>
        <p:spPr>
          <a:xfrm>
            <a:off x="2711375" y="821410"/>
            <a:ext cx="4061384" cy="5455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a:extLst>
              <a:ext uri="{FF2B5EF4-FFF2-40B4-BE49-F238E27FC236}">
                <a16:creationId xmlns:a16="http://schemas.microsoft.com/office/drawing/2014/main" id="{E6174D5F-E1BD-4A4A-B9D4-836F0EC5FE50}"/>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115159" y="1036335"/>
            <a:ext cx="3146156" cy="4783042"/>
          </a:xfrm>
          <a:prstGeom prst="rect">
            <a:avLst/>
          </a:prstGeom>
        </p:spPr>
      </p:pic>
      <p:graphicFrame>
        <p:nvGraphicFramePr>
          <p:cNvPr id="12" name="Object 11">
            <a:extLst>
              <a:ext uri="{FF2B5EF4-FFF2-40B4-BE49-F238E27FC236}">
                <a16:creationId xmlns:a16="http://schemas.microsoft.com/office/drawing/2014/main" id="{3DD6A676-1BB9-47D2-9746-5F0B81774A52}"/>
              </a:ext>
            </a:extLst>
          </p:cNvPr>
          <p:cNvGraphicFramePr>
            <a:graphicFrameLocks noChangeAspect="1"/>
          </p:cNvGraphicFramePr>
          <p:nvPr>
            <p:extLst>
              <p:ext uri="{D42A27DB-BD31-4B8C-83A1-F6EECF244321}">
                <p14:modId xmlns:p14="http://schemas.microsoft.com/office/powerpoint/2010/main" val="879351248"/>
              </p:ext>
            </p:extLst>
          </p:nvPr>
        </p:nvGraphicFramePr>
        <p:xfrm>
          <a:off x="5671903" y="3202152"/>
          <a:ext cx="228600" cy="723900"/>
        </p:xfrm>
        <a:graphic>
          <a:graphicData uri="http://schemas.openxmlformats.org/presentationml/2006/ole">
            <mc:AlternateContent xmlns:mc="http://schemas.openxmlformats.org/markup-compatibility/2006">
              <mc:Choice xmlns:v="urn:schemas-microsoft-com:vml" Requires="v">
                <p:oleObj spid="_x0000_s74908" name="Equation" r:id="rId10" imgW="228600" imgH="723600" progId="Equation.DSMT4">
                  <p:embed/>
                </p:oleObj>
              </mc:Choice>
              <mc:Fallback>
                <p:oleObj name="Equation" r:id="rId10" imgW="228600" imgH="723600" progId="Equation.DSMT4">
                  <p:embed/>
                  <p:pic>
                    <p:nvPicPr>
                      <p:cNvPr id="0" name=""/>
                      <p:cNvPicPr/>
                      <p:nvPr/>
                    </p:nvPicPr>
                    <p:blipFill>
                      <a:blip r:embed="rId11"/>
                      <a:stretch>
                        <a:fillRect/>
                      </a:stretch>
                    </p:blipFill>
                    <p:spPr>
                      <a:xfrm>
                        <a:off x="5671903" y="3202152"/>
                        <a:ext cx="228600" cy="723900"/>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B435DDF6-02E6-4A88-8154-62B7BC19BE44}"/>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4516840" y="4785002"/>
            <a:ext cx="404734" cy="630000"/>
          </a:xfrm>
          <a:prstGeom prst="rect">
            <a:avLst/>
          </a:prstGeom>
        </p:spPr>
      </p:pic>
    </p:spTree>
    <p:extLst>
      <p:ext uri="{BB962C8B-B14F-4D97-AF65-F5344CB8AC3E}">
        <p14:creationId xmlns:p14="http://schemas.microsoft.com/office/powerpoint/2010/main" val="48270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E33010-5B69-43E1-AE98-559B1E1AE29C}"/>
              </a:ext>
            </a:extLst>
          </p:cNvPr>
          <p:cNvSpPr/>
          <p:nvPr/>
        </p:nvSpPr>
        <p:spPr>
          <a:xfrm>
            <a:off x="632506" y="1897054"/>
            <a:ext cx="2625044" cy="835618"/>
          </a:xfrm>
          <a:prstGeom prst="rect">
            <a:avLst/>
          </a:prstGeom>
          <a:solidFill>
            <a:srgbClr val="6EC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B790CB66-C7C2-4BC3-B69B-69D2DB8D58DC}"/>
              </a:ext>
            </a:extLst>
          </p:cNvPr>
          <p:cNvSpPr/>
          <p:nvPr/>
        </p:nvSpPr>
        <p:spPr>
          <a:xfrm>
            <a:off x="3257550" y="1897054"/>
            <a:ext cx="5253943" cy="835618"/>
          </a:xfrm>
          <a:prstGeom prst="rect">
            <a:avLst/>
          </a:prstGeom>
          <a:solidFill>
            <a:srgbClr val="F2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E9283466-3C09-4F57-B672-F64A24BE70BC}"/>
              </a:ext>
            </a:extLst>
          </p:cNvPr>
          <p:cNvSpPr/>
          <p:nvPr/>
        </p:nvSpPr>
        <p:spPr>
          <a:xfrm>
            <a:off x="640103" y="1054845"/>
            <a:ext cx="7890442" cy="835618"/>
          </a:xfrm>
          <a:prstGeom prst="rect">
            <a:avLst/>
          </a:prstGeom>
          <a:solidFill>
            <a:srgbClr val="FF7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76B7DE2D-5C83-44B8-859D-4D9D47EC633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3455" y="1030589"/>
            <a:ext cx="7917090" cy="1770047"/>
          </a:xfrm>
          <a:prstGeom prst="rect">
            <a:avLst/>
          </a:prstGeom>
        </p:spPr>
      </p:pic>
      <p:graphicFrame>
        <p:nvGraphicFramePr>
          <p:cNvPr id="43" name="Object 42">
            <a:extLst>
              <a:ext uri="{FF2B5EF4-FFF2-40B4-BE49-F238E27FC236}">
                <a16:creationId xmlns:a16="http://schemas.microsoft.com/office/drawing/2014/main" id="{3606C432-C419-4EE3-BB70-3D25765C2B78}"/>
              </a:ext>
            </a:extLst>
          </p:cNvPr>
          <p:cNvGraphicFramePr>
            <a:graphicFrameLocks noChangeAspect="1"/>
          </p:cNvGraphicFramePr>
          <p:nvPr>
            <p:extLst>
              <p:ext uri="{D42A27DB-BD31-4B8C-83A1-F6EECF244321}">
                <p14:modId xmlns:p14="http://schemas.microsoft.com/office/powerpoint/2010/main" val="4114595909"/>
              </p:ext>
            </p:extLst>
          </p:nvPr>
        </p:nvGraphicFramePr>
        <p:xfrm>
          <a:off x="3860800" y="4141798"/>
          <a:ext cx="1422400" cy="736600"/>
        </p:xfrm>
        <a:graphic>
          <a:graphicData uri="http://schemas.openxmlformats.org/presentationml/2006/ole">
            <mc:AlternateContent xmlns:mc="http://schemas.openxmlformats.org/markup-compatibility/2006">
              <mc:Choice xmlns:v="urn:schemas-microsoft-com:vml" Requires="v">
                <p:oleObj spid="_x0000_s90412" name="Equation" r:id="rId5" imgW="1422360" imgH="736560" progId="Equation.DSMT4">
                  <p:embed/>
                </p:oleObj>
              </mc:Choice>
              <mc:Fallback>
                <p:oleObj name="Equation" r:id="rId5" imgW="1422360" imgH="736560" progId="Equation.DSMT4">
                  <p:embed/>
                  <p:pic>
                    <p:nvPicPr>
                      <p:cNvPr id="0" name=""/>
                      <p:cNvPicPr/>
                      <p:nvPr/>
                    </p:nvPicPr>
                    <p:blipFill>
                      <a:blip r:embed="rId6"/>
                      <a:stretch>
                        <a:fillRect/>
                      </a:stretch>
                    </p:blipFill>
                    <p:spPr>
                      <a:xfrm>
                        <a:off x="3860800" y="4141798"/>
                        <a:ext cx="1422400" cy="736600"/>
                      </a:xfrm>
                      <a:prstGeom prst="rect">
                        <a:avLst/>
                      </a:prstGeom>
                    </p:spPr>
                  </p:pic>
                </p:oleObj>
              </mc:Fallback>
            </mc:AlternateContent>
          </a:graphicData>
        </a:graphic>
      </p:graphicFrame>
      <p:graphicFrame>
        <p:nvGraphicFramePr>
          <p:cNvPr id="51" name="Object 50">
            <a:extLst>
              <a:ext uri="{FF2B5EF4-FFF2-40B4-BE49-F238E27FC236}">
                <a16:creationId xmlns:a16="http://schemas.microsoft.com/office/drawing/2014/main" id="{77B90967-0B5E-4D59-8292-6D3F2C7ECD65}"/>
              </a:ext>
            </a:extLst>
          </p:cNvPr>
          <p:cNvGraphicFramePr>
            <a:graphicFrameLocks noChangeAspect="1"/>
          </p:cNvGraphicFramePr>
          <p:nvPr>
            <p:extLst>
              <p:ext uri="{D42A27DB-BD31-4B8C-83A1-F6EECF244321}">
                <p14:modId xmlns:p14="http://schemas.microsoft.com/office/powerpoint/2010/main" val="3573134704"/>
              </p:ext>
            </p:extLst>
          </p:nvPr>
        </p:nvGraphicFramePr>
        <p:xfrm>
          <a:off x="5042693" y="4148941"/>
          <a:ext cx="247650" cy="731837"/>
        </p:xfrm>
        <a:graphic>
          <a:graphicData uri="http://schemas.openxmlformats.org/presentationml/2006/ole">
            <mc:AlternateContent xmlns:mc="http://schemas.openxmlformats.org/markup-compatibility/2006">
              <mc:Choice xmlns:v="urn:schemas-microsoft-com:vml" Requires="v">
                <p:oleObj spid="_x0000_s90413" name="Equation" r:id="rId7" imgW="247741" imgH="723979" progId="Equation.DSMT4">
                  <p:embed/>
                </p:oleObj>
              </mc:Choice>
              <mc:Fallback>
                <p:oleObj name="Equation" r:id="rId7" imgW="247741" imgH="723979" progId="Equation.DSMT4">
                  <p:embed/>
                  <p:pic>
                    <p:nvPicPr>
                      <p:cNvPr id="49" name="Object 48">
                        <a:extLst>
                          <a:ext uri="{FF2B5EF4-FFF2-40B4-BE49-F238E27FC236}">
                            <a16:creationId xmlns:a16="http://schemas.microsoft.com/office/drawing/2014/main" id="{8917F0E1-0336-410F-929D-697DD6217FCD}"/>
                          </a:ext>
                        </a:extLst>
                      </p:cNvPr>
                      <p:cNvPicPr/>
                      <p:nvPr/>
                    </p:nvPicPr>
                    <p:blipFill>
                      <a:blip r:embed="rId8"/>
                      <a:stretch>
                        <a:fillRect/>
                      </a:stretch>
                    </p:blipFill>
                    <p:spPr>
                      <a:xfrm>
                        <a:off x="5042693" y="4148941"/>
                        <a:ext cx="247650" cy="731837"/>
                      </a:xfrm>
                      <a:prstGeom prst="rect">
                        <a:avLst/>
                      </a:prstGeom>
                    </p:spPr>
                  </p:pic>
                </p:oleObj>
              </mc:Fallback>
            </mc:AlternateContent>
          </a:graphicData>
        </a:graphic>
      </p:graphicFrame>
      <p:sp>
        <p:nvSpPr>
          <p:cNvPr id="16" name="Text Placeholder 1">
            <a:extLst>
              <a:ext uri="{FF2B5EF4-FFF2-40B4-BE49-F238E27FC236}">
                <a16:creationId xmlns:a16="http://schemas.microsoft.com/office/drawing/2014/main" id="{666BB44F-F2CC-40DD-8CBD-FE13CC6FAE5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3.4 Add and subtract within one whole</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3:3</a:t>
            </a:r>
          </a:p>
        </p:txBody>
      </p:sp>
      <p:graphicFrame>
        <p:nvGraphicFramePr>
          <p:cNvPr id="6" name="Object 5">
            <a:extLst>
              <a:ext uri="{FF2B5EF4-FFF2-40B4-BE49-F238E27FC236}">
                <a16:creationId xmlns:a16="http://schemas.microsoft.com/office/drawing/2014/main" id="{0351887B-AB59-4913-AA9E-AE34FEC88E37}"/>
              </a:ext>
            </a:extLst>
          </p:cNvPr>
          <p:cNvGraphicFramePr>
            <a:graphicFrameLocks noChangeAspect="1"/>
          </p:cNvGraphicFramePr>
          <p:nvPr>
            <p:extLst>
              <p:ext uri="{D42A27DB-BD31-4B8C-83A1-F6EECF244321}">
                <p14:modId xmlns:p14="http://schemas.microsoft.com/office/powerpoint/2010/main" val="3618483263"/>
              </p:ext>
            </p:extLst>
          </p:nvPr>
        </p:nvGraphicFramePr>
        <p:xfrm>
          <a:off x="3860800" y="4141798"/>
          <a:ext cx="1422400" cy="736600"/>
        </p:xfrm>
        <a:graphic>
          <a:graphicData uri="http://schemas.openxmlformats.org/presentationml/2006/ole">
            <mc:AlternateContent xmlns:mc="http://schemas.openxmlformats.org/markup-compatibility/2006">
              <mc:Choice xmlns:v="urn:schemas-microsoft-com:vml" Requires="v">
                <p:oleObj spid="_x0000_s90414" name="Equation" r:id="rId9" imgW="1422360" imgH="736560" progId="Equation.DSMT4">
                  <p:embed/>
                </p:oleObj>
              </mc:Choice>
              <mc:Fallback>
                <p:oleObj name="Equation" r:id="rId9" imgW="1422360" imgH="736560" progId="Equation.DSMT4">
                  <p:embed/>
                  <p:pic>
                    <p:nvPicPr>
                      <p:cNvPr id="33" name="Object 32">
                        <a:extLst>
                          <a:ext uri="{FF2B5EF4-FFF2-40B4-BE49-F238E27FC236}">
                            <a16:creationId xmlns:a16="http://schemas.microsoft.com/office/drawing/2014/main" id="{8986BD63-CC2E-4EB6-91AB-97E393849EFE}"/>
                          </a:ext>
                        </a:extLst>
                      </p:cNvPr>
                      <p:cNvPicPr/>
                      <p:nvPr/>
                    </p:nvPicPr>
                    <p:blipFill>
                      <a:blip r:embed="rId10"/>
                      <a:stretch>
                        <a:fillRect/>
                      </a:stretch>
                    </p:blipFill>
                    <p:spPr>
                      <a:xfrm>
                        <a:off x="3860800" y="4141798"/>
                        <a:ext cx="1422400" cy="7366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25AEF70A-527C-4F31-AF47-E5104B1CB162}"/>
              </a:ext>
            </a:extLst>
          </p:cNvPr>
          <p:cNvGraphicFramePr>
            <a:graphicFrameLocks noChangeAspect="1"/>
          </p:cNvGraphicFramePr>
          <p:nvPr>
            <p:extLst>
              <p:ext uri="{D42A27DB-BD31-4B8C-83A1-F6EECF244321}">
                <p14:modId xmlns:p14="http://schemas.microsoft.com/office/powerpoint/2010/main" val="385401112"/>
              </p:ext>
            </p:extLst>
          </p:nvPr>
        </p:nvGraphicFramePr>
        <p:xfrm>
          <a:off x="3860800" y="4141798"/>
          <a:ext cx="241300" cy="736600"/>
        </p:xfrm>
        <a:graphic>
          <a:graphicData uri="http://schemas.openxmlformats.org/presentationml/2006/ole">
            <mc:AlternateContent xmlns:mc="http://schemas.openxmlformats.org/markup-compatibility/2006">
              <mc:Choice xmlns:v="urn:schemas-microsoft-com:vml" Requires="v">
                <p:oleObj spid="_x0000_s90415" name="Equation" r:id="rId11" imgW="241200" imgH="736560" progId="Equation.DSMT4">
                  <p:embed/>
                </p:oleObj>
              </mc:Choice>
              <mc:Fallback>
                <p:oleObj name="Equation" r:id="rId11" imgW="241200" imgH="736560" progId="Equation.DSMT4">
                  <p:embed/>
                  <p:pic>
                    <p:nvPicPr>
                      <p:cNvPr id="0" name=""/>
                      <p:cNvPicPr/>
                      <p:nvPr/>
                    </p:nvPicPr>
                    <p:blipFill>
                      <a:blip r:embed="rId12"/>
                      <a:stretch>
                        <a:fillRect/>
                      </a:stretch>
                    </p:blipFill>
                    <p:spPr>
                      <a:xfrm>
                        <a:off x="3860800" y="4141798"/>
                        <a:ext cx="241300" cy="736600"/>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237522F1-AF79-407D-80D8-D72AB3B306B8}"/>
              </a:ext>
            </a:extLst>
          </p:cNvPr>
          <p:cNvGraphicFramePr>
            <a:graphicFrameLocks noChangeAspect="1"/>
          </p:cNvGraphicFramePr>
          <p:nvPr>
            <p:extLst>
              <p:ext uri="{D42A27DB-BD31-4B8C-83A1-F6EECF244321}">
                <p14:modId xmlns:p14="http://schemas.microsoft.com/office/powerpoint/2010/main" val="2961364877"/>
              </p:ext>
            </p:extLst>
          </p:nvPr>
        </p:nvGraphicFramePr>
        <p:xfrm>
          <a:off x="4448175" y="4141798"/>
          <a:ext cx="254000" cy="736600"/>
        </p:xfrm>
        <a:graphic>
          <a:graphicData uri="http://schemas.openxmlformats.org/presentationml/2006/ole">
            <mc:AlternateContent xmlns:mc="http://schemas.openxmlformats.org/markup-compatibility/2006">
              <mc:Choice xmlns:v="urn:schemas-microsoft-com:vml" Requires="v">
                <p:oleObj spid="_x0000_s90416" name="Equation" r:id="rId13" imgW="253800" imgH="736560" progId="Equation.DSMT4">
                  <p:embed/>
                </p:oleObj>
              </mc:Choice>
              <mc:Fallback>
                <p:oleObj name="Equation" r:id="rId13" imgW="253800" imgH="736560" progId="Equation.DSMT4">
                  <p:embed/>
                  <p:pic>
                    <p:nvPicPr>
                      <p:cNvPr id="0" name=""/>
                      <p:cNvPicPr/>
                      <p:nvPr/>
                    </p:nvPicPr>
                    <p:blipFill>
                      <a:blip r:embed="rId14"/>
                      <a:stretch>
                        <a:fillRect/>
                      </a:stretch>
                    </p:blipFill>
                    <p:spPr>
                      <a:xfrm>
                        <a:off x="4448175" y="4141798"/>
                        <a:ext cx="254000" cy="736600"/>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D9A2A611-2D10-4B2B-8C92-71849FF9D3DE}"/>
              </a:ext>
            </a:extLst>
          </p:cNvPr>
          <p:cNvGraphicFramePr>
            <a:graphicFrameLocks noChangeAspect="1"/>
          </p:cNvGraphicFramePr>
          <p:nvPr>
            <p:extLst>
              <p:ext uri="{D42A27DB-BD31-4B8C-83A1-F6EECF244321}">
                <p14:modId xmlns:p14="http://schemas.microsoft.com/office/powerpoint/2010/main" val="2634585855"/>
              </p:ext>
            </p:extLst>
          </p:nvPr>
        </p:nvGraphicFramePr>
        <p:xfrm>
          <a:off x="5043488" y="4141788"/>
          <a:ext cx="241300" cy="736600"/>
        </p:xfrm>
        <a:graphic>
          <a:graphicData uri="http://schemas.openxmlformats.org/presentationml/2006/ole">
            <mc:AlternateContent xmlns:mc="http://schemas.openxmlformats.org/markup-compatibility/2006">
              <mc:Choice xmlns:v="urn:schemas-microsoft-com:vml" Requires="v">
                <p:oleObj spid="_x0000_s90417" name="Equation" r:id="rId15" imgW="241200" imgH="736560" progId="Equation.DSMT4">
                  <p:embed/>
                </p:oleObj>
              </mc:Choice>
              <mc:Fallback>
                <p:oleObj name="Equation" r:id="rId15" imgW="241200" imgH="736560" progId="Equation.DSMT4">
                  <p:embed/>
                  <p:pic>
                    <p:nvPicPr>
                      <p:cNvPr id="0" name=""/>
                      <p:cNvPicPr/>
                      <p:nvPr/>
                    </p:nvPicPr>
                    <p:blipFill>
                      <a:blip r:embed="rId16"/>
                      <a:stretch>
                        <a:fillRect/>
                      </a:stretch>
                    </p:blipFill>
                    <p:spPr>
                      <a:xfrm>
                        <a:off x="5043488" y="4141788"/>
                        <a:ext cx="241300" cy="736600"/>
                      </a:xfrm>
                      <a:prstGeom prst="rect">
                        <a:avLst/>
                      </a:prstGeom>
                    </p:spPr>
                  </p:pic>
                </p:oleObj>
              </mc:Fallback>
            </mc:AlternateContent>
          </a:graphicData>
        </a:graphic>
      </p:graphicFrame>
      <p:graphicFrame>
        <p:nvGraphicFramePr>
          <p:cNvPr id="45" name="Object 44">
            <a:extLst>
              <a:ext uri="{FF2B5EF4-FFF2-40B4-BE49-F238E27FC236}">
                <a16:creationId xmlns:a16="http://schemas.microsoft.com/office/drawing/2014/main" id="{9CAC80CA-8B4F-40D5-B1DD-5F8B6EE1BD7C}"/>
              </a:ext>
            </a:extLst>
          </p:cNvPr>
          <p:cNvGraphicFramePr>
            <a:graphicFrameLocks noChangeAspect="1"/>
          </p:cNvGraphicFramePr>
          <p:nvPr>
            <p:extLst>
              <p:ext uri="{D42A27DB-BD31-4B8C-83A1-F6EECF244321}">
                <p14:modId xmlns:p14="http://schemas.microsoft.com/office/powerpoint/2010/main" val="822655335"/>
              </p:ext>
            </p:extLst>
          </p:nvPr>
        </p:nvGraphicFramePr>
        <p:xfrm>
          <a:off x="3860800" y="4143375"/>
          <a:ext cx="241300" cy="729884"/>
        </p:xfrm>
        <a:graphic>
          <a:graphicData uri="http://schemas.openxmlformats.org/presentationml/2006/ole">
            <mc:AlternateContent xmlns:mc="http://schemas.openxmlformats.org/markup-compatibility/2006">
              <mc:Choice xmlns:v="urn:schemas-microsoft-com:vml" Requires="v">
                <p:oleObj spid="_x0000_s90418" name="Equation" r:id="rId17" imgW="241200" imgH="736560" progId="Equation.DSMT4">
                  <p:embed/>
                </p:oleObj>
              </mc:Choice>
              <mc:Fallback>
                <p:oleObj name="Equation" r:id="rId17" imgW="241200" imgH="736560" progId="Equation.DSMT4">
                  <p:embed/>
                  <p:pic>
                    <p:nvPicPr>
                      <p:cNvPr id="0" name=""/>
                      <p:cNvPicPr/>
                      <p:nvPr/>
                    </p:nvPicPr>
                    <p:blipFill>
                      <a:blip r:embed="rId18"/>
                      <a:stretch>
                        <a:fillRect/>
                      </a:stretch>
                    </p:blipFill>
                    <p:spPr>
                      <a:xfrm>
                        <a:off x="3860800" y="4143375"/>
                        <a:ext cx="241300" cy="729884"/>
                      </a:xfrm>
                      <a:prstGeom prst="rect">
                        <a:avLst/>
                      </a:prstGeom>
                    </p:spPr>
                  </p:pic>
                </p:oleObj>
              </mc:Fallback>
            </mc:AlternateContent>
          </a:graphicData>
        </a:graphic>
      </p:graphicFrame>
      <p:graphicFrame>
        <p:nvGraphicFramePr>
          <p:cNvPr id="47" name="Object 46">
            <a:extLst>
              <a:ext uri="{FF2B5EF4-FFF2-40B4-BE49-F238E27FC236}">
                <a16:creationId xmlns:a16="http://schemas.microsoft.com/office/drawing/2014/main" id="{4D21E36D-CF8C-46A8-891A-A1FA73B7D12B}"/>
              </a:ext>
            </a:extLst>
          </p:cNvPr>
          <p:cNvGraphicFramePr>
            <a:graphicFrameLocks noChangeAspect="1"/>
          </p:cNvGraphicFramePr>
          <p:nvPr>
            <p:extLst>
              <p:ext uri="{D42A27DB-BD31-4B8C-83A1-F6EECF244321}">
                <p14:modId xmlns:p14="http://schemas.microsoft.com/office/powerpoint/2010/main" val="192219592"/>
              </p:ext>
            </p:extLst>
          </p:nvPr>
        </p:nvGraphicFramePr>
        <p:xfrm>
          <a:off x="4451746" y="4152910"/>
          <a:ext cx="254000" cy="727868"/>
        </p:xfrm>
        <a:graphic>
          <a:graphicData uri="http://schemas.openxmlformats.org/presentationml/2006/ole">
            <mc:AlternateContent xmlns:mc="http://schemas.openxmlformats.org/markup-compatibility/2006">
              <mc:Choice xmlns:v="urn:schemas-microsoft-com:vml" Requires="v">
                <p:oleObj spid="_x0000_s90419" name="Equation" r:id="rId19" imgW="238286" imgH="723979" progId="Equation.DSMT4">
                  <p:embed/>
                </p:oleObj>
              </mc:Choice>
              <mc:Fallback>
                <p:oleObj name="Equation" r:id="rId19" imgW="238286" imgH="723979" progId="Equation.DSMT4">
                  <p:embed/>
                  <p:pic>
                    <p:nvPicPr>
                      <p:cNvPr id="0" name=""/>
                      <p:cNvPicPr/>
                      <p:nvPr/>
                    </p:nvPicPr>
                    <p:blipFill>
                      <a:blip r:embed="rId20"/>
                      <a:stretch>
                        <a:fillRect/>
                      </a:stretch>
                    </p:blipFill>
                    <p:spPr>
                      <a:xfrm>
                        <a:off x="4451746" y="4152910"/>
                        <a:ext cx="254000" cy="727868"/>
                      </a:xfrm>
                      <a:prstGeom prst="rect">
                        <a:avLst/>
                      </a:prstGeom>
                    </p:spPr>
                  </p:pic>
                </p:oleObj>
              </mc:Fallback>
            </mc:AlternateContent>
          </a:graphicData>
        </a:graphic>
      </p:graphicFrame>
      <p:grpSp>
        <p:nvGrpSpPr>
          <p:cNvPr id="70" name="Group 69">
            <a:extLst>
              <a:ext uri="{FF2B5EF4-FFF2-40B4-BE49-F238E27FC236}">
                <a16:creationId xmlns:a16="http://schemas.microsoft.com/office/drawing/2014/main" id="{58D89993-B5B7-4042-A420-403955B5A084}"/>
              </a:ext>
            </a:extLst>
          </p:cNvPr>
          <p:cNvGrpSpPr/>
          <p:nvPr/>
        </p:nvGrpSpPr>
        <p:grpSpPr>
          <a:xfrm>
            <a:off x="2423716" y="2975365"/>
            <a:ext cx="4296569" cy="3446073"/>
            <a:chOff x="752475" y="2975365"/>
            <a:chExt cx="4296569" cy="3446073"/>
          </a:xfrm>
        </p:grpSpPr>
        <p:graphicFrame>
          <p:nvGraphicFramePr>
            <p:cNvPr id="54" name="Object 53">
              <a:extLst>
                <a:ext uri="{FF2B5EF4-FFF2-40B4-BE49-F238E27FC236}">
                  <a16:creationId xmlns:a16="http://schemas.microsoft.com/office/drawing/2014/main" id="{B819C348-BA01-4068-A624-F1D587693FAA}"/>
                </a:ext>
              </a:extLst>
            </p:cNvPr>
            <p:cNvGraphicFramePr>
              <a:graphicFrameLocks noChangeAspect="1"/>
            </p:cNvGraphicFramePr>
            <p:nvPr>
              <p:extLst>
                <p:ext uri="{D42A27DB-BD31-4B8C-83A1-F6EECF244321}">
                  <p14:modId xmlns:p14="http://schemas.microsoft.com/office/powerpoint/2010/main" val="3840956870"/>
                </p:ext>
              </p:extLst>
            </p:nvPr>
          </p:nvGraphicFramePr>
          <p:xfrm>
            <a:off x="763588" y="3875505"/>
            <a:ext cx="1739900" cy="736600"/>
          </p:xfrm>
          <a:graphic>
            <a:graphicData uri="http://schemas.openxmlformats.org/presentationml/2006/ole">
              <mc:AlternateContent xmlns:mc="http://schemas.openxmlformats.org/markup-compatibility/2006">
                <mc:Choice xmlns:v="urn:schemas-microsoft-com:vml" Requires="v">
                  <p:oleObj spid="_x0000_s90420" name="Equation" r:id="rId21" imgW="1739880" imgH="736560" progId="Equation.DSMT4">
                    <p:embed/>
                  </p:oleObj>
                </mc:Choice>
                <mc:Fallback>
                  <p:oleObj name="Equation" r:id="rId21" imgW="1739880" imgH="736560" progId="Equation.DSMT4">
                    <p:embed/>
                    <p:pic>
                      <p:nvPicPr>
                        <p:cNvPr id="0" name=""/>
                        <p:cNvPicPr/>
                        <p:nvPr/>
                      </p:nvPicPr>
                      <p:blipFill>
                        <a:blip r:embed="rId22"/>
                        <a:stretch>
                          <a:fillRect/>
                        </a:stretch>
                      </p:blipFill>
                      <p:spPr>
                        <a:xfrm>
                          <a:off x="763588" y="3875505"/>
                          <a:ext cx="1739900" cy="736600"/>
                        </a:xfrm>
                        <a:prstGeom prst="rect">
                          <a:avLst/>
                        </a:prstGeom>
                      </p:spPr>
                    </p:pic>
                  </p:oleObj>
                </mc:Fallback>
              </mc:AlternateContent>
            </a:graphicData>
          </a:graphic>
        </p:graphicFrame>
        <p:graphicFrame>
          <p:nvGraphicFramePr>
            <p:cNvPr id="57" name="Object 56">
              <a:extLst>
                <a:ext uri="{FF2B5EF4-FFF2-40B4-BE49-F238E27FC236}">
                  <a16:creationId xmlns:a16="http://schemas.microsoft.com/office/drawing/2014/main" id="{2442F283-4F65-45DD-B71B-3B96D524E14F}"/>
                </a:ext>
              </a:extLst>
            </p:cNvPr>
            <p:cNvGraphicFramePr>
              <a:graphicFrameLocks noChangeAspect="1"/>
            </p:cNvGraphicFramePr>
            <p:nvPr>
              <p:extLst>
                <p:ext uri="{D42A27DB-BD31-4B8C-83A1-F6EECF244321}">
                  <p14:modId xmlns:p14="http://schemas.microsoft.com/office/powerpoint/2010/main" val="225420217"/>
                </p:ext>
              </p:extLst>
            </p:nvPr>
          </p:nvGraphicFramePr>
          <p:xfrm>
            <a:off x="758825" y="2975365"/>
            <a:ext cx="1739900" cy="736600"/>
          </p:xfrm>
          <a:graphic>
            <a:graphicData uri="http://schemas.openxmlformats.org/presentationml/2006/ole">
              <mc:AlternateContent xmlns:mc="http://schemas.openxmlformats.org/markup-compatibility/2006">
                <mc:Choice xmlns:v="urn:schemas-microsoft-com:vml" Requires="v">
                  <p:oleObj spid="_x0000_s90421" name="Equation" r:id="rId23" imgW="1739880" imgH="736560" progId="Equation.DSMT4">
                    <p:embed/>
                  </p:oleObj>
                </mc:Choice>
                <mc:Fallback>
                  <p:oleObj name="Equation" r:id="rId23" imgW="1739880" imgH="736560" progId="Equation.DSMT4">
                    <p:embed/>
                    <p:pic>
                      <p:nvPicPr>
                        <p:cNvPr id="0" name=""/>
                        <p:cNvPicPr/>
                        <p:nvPr/>
                      </p:nvPicPr>
                      <p:blipFill>
                        <a:blip r:embed="rId24"/>
                        <a:stretch>
                          <a:fillRect/>
                        </a:stretch>
                      </p:blipFill>
                      <p:spPr>
                        <a:xfrm>
                          <a:off x="758825" y="2975365"/>
                          <a:ext cx="1739900" cy="736600"/>
                        </a:xfrm>
                        <a:prstGeom prst="rect">
                          <a:avLst/>
                        </a:prstGeom>
                      </p:spPr>
                    </p:pic>
                  </p:oleObj>
                </mc:Fallback>
              </mc:AlternateContent>
            </a:graphicData>
          </a:graphic>
        </p:graphicFrame>
        <p:graphicFrame>
          <p:nvGraphicFramePr>
            <p:cNvPr id="58" name="Object 57">
              <a:extLst>
                <a:ext uri="{FF2B5EF4-FFF2-40B4-BE49-F238E27FC236}">
                  <a16:creationId xmlns:a16="http://schemas.microsoft.com/office/drawing/2014/main" id="{97E0AFA4-4ED4-4790-95FC-33F21302002E}"/>
                </a:ext>
              </a:extLst>
            </p:cNvPr>
            <p:cNvGraphicFramePr>
              <a:graphicFrameLocks noChangeAspect="1"/>
            </p:cNvGraphicFramePr>
            <p:nvPr>
              <p:extLst>
                <p:ext uri="{D42A27DB-BD31-4B8C-83A1-F6EECF244321}">
                  <p14:modId xmlns:p14="http://schemas.microsoft.com/office/powerpoint/2010/main" val="1559414348"/>
                </p:ext>
              </p:extLst>
            </p:nvPr>
          </p:nvGraphicFramePr>
          <p:xfrm>
            <a:off x="758825" y="4775645"/>
            <a:ext cx="1727200" cy="736600"/>
          </p:xfrm>
          <a:graphic>
            <a:graphicData uri="http://schemas.openxmlformats.org/presentationml/2006/ole">
              <mc:AlternateContent xmlns:mc="http://schemas.openxmlformats.org/markup-compatibility/2006">
                <mc:Choice xmlns:v="urn:schemas-microsoft-com:vml" Requires="v">
                  <p:oleObj spid="_x0000_s90422" name="Equation" r:id="rId25" imgW="1726920" imgH="736560" progId="Equation.DSMT4">
                    <p:embed/>
                  </p:oleObj>
                </mc:Choice>
                <mc:Fallback>
                  <p:oleObj name="Equation" r:id="rId25" imgW="1726920" imgH="736560" progId="Equation.DSMT4">
                    <p:embed/>
                    <p:pic>
                      <p:nvPicPr>
                        <p:cNvPr id="0" name=""/>
                        <p:cNvPicPr/>
                        <p:nvPr/>
                      </p:nvPicPr>
                      <p:blipFill>
                        <a:blip r:embed="rId26"/>
                        <a:stretch>
                          <a:fillRect/>
                        </a:stretch>
                      </p:blipFill>
                      <p:spPr>
                        <a:xfrm>
                          <a:off x="758825" y="4775645"/>
                          <a:ext cx="1727200" cy="736600"/>
                        </a:xfrm>
                        <a:prstGeom prst="rect">
                          <a:avLst/>
                        </a:prstGeom>
                      </p:spPr>
                    </p:pic>
                  </p:oleObj>
                </mc:Fallback>
              </mc:AlternateContent>
            </a:graphicData>
          </a:graphic>
        </p:graphicFrame>
        <p:graphicFrame>
          <p:nvGraphicFramePr>
            <p:cNvPr id="60" name="Object 59">
              <a:extLst>
                <a:ext uri="{FF2B5EF4-FFF2-40B4-BE49-F238E27FC236}">
                  <a16:creationId xmlns:a16="http://schemas.microsoft.com/office/drawing/2014/main" id="{BAC12F83-3B00-47EA-95F2-62A86919D077}"/>
                </a:ext>
              </a:extLst>
            </p:cNvPr>
            <p:cNvGraphicFramePr>
              <a:graphicFrameLocks noChangeAspect="1"/>
            </p:cNvGraphicFramePr>
            <p:nvPr>
              <p:extLst>
                <p:ext uri="{D42A27DB-BD31-4B8C-83A1-F6EECF244321}">
                  <p14:modId xmlns:p14="http://schemas.microsoft.com/office/powerpoint/2010/main" val="2756115616"/>
                </p:ext>
              </p:extLst>
            </p:nvPr>
          </p:nvGraphicFramePr>
          <p:xfrm>
            <a:off x="752475" y="5684838"/>
            <a:ext cx="1727200" cy="736600"/>
          </p:xfrm>
          <a:graphic>
            <a:graphicData uri="http://schemas.openxmlformats.org/presentationml/2006/ole">
              <mc:AlternateContent xmlns:mc="http://schemas.openxmlformats.org/markup-compatibility/2006">
                <mc:Choice xmlns:v="urn:schemas-microsoft-com:vml" Requires="v">
                  <p:oleObj spid="_x0000_s90423" name="Equation" r:id="rId27" imgW="1726920" imgH="736560" progId="Equation.DSMT4">
                    <p:embed/>
                  </p:oleObj>
                </mc:Choice>
                <mc:Fallback>
                  <p:oleObj name="Equation" r:id="rId27" imgW="1726920" imgH="736560" progId="Equation.DSMT4">
                    <p:embed/>
                    <p:pic>
                      <p:nvPicPr>
                        <p:cNvPr id="0" name=""/>
                        <p:cNvPicPr/>
                        <p:nvPr/>
                      </p:nvPicPr>
                      <p:blipFill>
                        <a:blip r:embed="rId28"/>
                        <a:stretch>
                          <a:fillRect/>
                        </a:stretch>
                      </p:blipFill>
                      <p:spPr>
                        <a:xfrm>
                          <a:off x="752475" y="5684838"/>
                          <a:ext cx="1727200" cy="736600"/>
                        </a:xfrm>
                        <a:prstGeom prst="rect">
                          <a:avLst/>
                        </a:prstGeom>
                      </p:spPr>
                    </p:pic>
                  </p:oleObj>
                </mc:Fallback>
              </mc:AlternateContent>
            </a:graphicData>
          </a:graphic>
        </p:graphicFrame>
        <p:graphicFrame>
          <p:nvGraphicFramePr>
            <p:cNvPr id="62" name="Object 61">
              <a:extLst>
                <a:ext uri="{FF2B5EF4-FFF2-40B4-BE49-F238E27FC236}">
                  <a16:creationId xmlns:a16="http://schemas.microsoft.com/office/drawing/2014/main" id="{234948B7-DD0C-4EB9-9232-C0E5195FD85A}"/>
                </a:ext>
              </a:extLst>
            </p:cNvPr>
            <p:cNvGraphicFramePr>
              <a:graphicFrameLocks noChangeAspect="1"/>
            </p:cNvGraphicFramePr>
            <p:nvPr>
              <p:extLst>
                <p:ext uri="{D42A27DB-BD31-4B8C-83A1-F6EECF244321}">
                  <p14:modId xmlns:p14="http://schemas.microsoft.com/office/powerpoint/2010/main" val="3969043230"/>
                </p:ext>
              </p:extLst>
            </p:nvPr>
          </p:nvGraphicFramePr>
          <p:xfrm>
            <a:off x="3309144" y="3875505"/>
            <a:ext cx="1739900" cy="736600"/>
          </p:xfrm>
          <a:graphic>
            <a:graphicData uri="http://schemas.openxmlformats.org/presentationml/2006/ole">
              <mc:AlternateContent xmlns:mc="http://schemas.openxmlformats.org/markup-compatibility/2006">
                <mc:Choice xmlns:v="urn:schemas-microsoft-com:vml" Requires="v">
                  <p:oleObj spid="_x0000_s90424" name="Equation" r:id="rId29" imgW="1739880" imgH="736560" progId="Equation.DSMT4">
                    <p:embed/>
                  </p:oleObj>
                </mc:Choice>
                <mc:Fallback>
                  <p:oleObj name="Equation" r:id="rId29" imgW="1739880" imgH="736560" progId="Equation.DSMT4">
                    <p:embed/>
                    <p:pic>
                      <p:nvPicPr>
                        <p:cNvPr id="54" name="Object 53">
                          <a:extLst>
                            <a:ext uri="{FF2B5EF4-FFF2-40B4-BE49-F238E27FC236}">
                              <a16:creationId xmlns:a16="http://schemas.microsoft.com/office/drawing/2014/main" id="{B819C348-BA01-4068-A624-F1D587693FAA}"/>
                            </a:ext>
                          </a:extLst>
                        </p:cNvPr>
                        <p:cNvPicPr/>
                        <p:nvPr/>
                      </p:nvPicPr>
                      <p:blipFill>
                        <a:blip r:embed="rId30"/>
                        <a:stretch>
                          <a:fillRect/>
                        </a:stretch>
                      </p:blipFill>
                      <p:spPr>
                        <a:xfrm>
                          <a:off x="3309144" y="3875505"/>
                          <a:ext cx="1739900" cy="736600"/>
                        </a:xfrm>
                        <a:prstGeom prst="rect">
                          <a:avLst/>
                        </a:prstGeom>
                      </p:spPr>
                    </p:pic>
                  </p:oleObj>
                </mc:Fallback>
              </mc:AlternateContent>
            </a:graphicData>
          </a:graphic>
        </p:graphicFrame>
        <p:graphicFrame>
          <p:nvGraphicFramePr>
            <p:cNvPr id="63" name="Object 62">
              <a:extLst>
                <a:ext uri="{FF2B5EF4-FFF2-40B4-BE49-F238E27FC236}">
                  <a16:creationId xmlns:a16="http://schemas.microsoft.com/office/drawing/2014/main" id="{1AB295E0-25BE-49A6-B081-0635B54AD541}"/>
                </a:ext>
              </a:extLst>
            </p:cNvPr>
            <p:cNvGraphicFramePr>
              <a:graphicFrameLocks noChangeAspect="1"/>
            </p:cNvGraphicFramePr>
            <p:nvPr>
              <p:extLst>
                <p:ext uri="{D42A27DB-BD31-4B8C-83A1-F6EECF244321}">
                  <p14:modId xmlns:p14="http://schemas.microsoft.com/office/powerpoint/2010/main" val="284640494"/>
                </p:ext>
              </p:extLst>
            </p:nvPr>
          </p:nvGraphicFramePr>
          <p:xfrm>
            <a:off x="3304381" y="2975365"/>
            <a:ext cx="1739900" cy="736600"/>
          </p:xfrm>
          <a:graphic>
            <a:graphicData uri="http://schemas.openxmlformats.org/presentationml/2006/ole">
              <mc:AlternateContent xmlns:mc="http://schemas.openxmlformats.org/markup-compatibility/2006">
                <mc:Choice xmlns:v="urn:schemas-microsoft-com:vml" Requires="v">
                  <p:oleObj spid="_x0000_s90425" name="Equation" r:id="rId31" imgW="1739880" imgH="736560" progId="Equation.DSMT4">
                    <p:embed/>
                  </p:oleObj>
                </mc:Choice>
                <mc:Fallback>
                  <p:oleObj name="Equation" r:id="rId31" imgW="1739880" imgH="736560" progId="Equation.DSMT4">
                    <p:embed/>
                    <p:pic>
                      <p:nvPicPr>
                        <p:cNvPr id="57" name="Object 56">
                          <a:extLst>
                            <a:ext uri="{FF2B5EF4-FFF2-40B4-BE49-F238E27FC236}">
                              <a16:creationId xmlns:a16="http://schemas.microsoft.com/office/drawing/2014/main" id="{2442F283-4F65-45DD-B71B-3B96D524E14F}"/>
                            </a:ext>
                          </a:extLst>
                        </p:cNvPr>
                        <p:cNvPicPr/>
                        <p:nvPr/>
                      </p:nvPicPr>
                      <p:blipFill>
                        <a:blip r:embed="rId32"/>
                        <a:stretch>
                          <a:fillRect/>
                        </a:stretch>
                      </p:blipFill>
                      <p:spPr>
                        <a:xfrm>
                          <a:off x="3304381" y="2975365"/>
                          <a:ext cx="1739900" cy="736600"/>
                        </a:xfrm>
                        <a:prstGeom prst="rect">
                          <a:avLst/>
                        </a:prstGeom>
                      </p:spPr>
                    </p:pic>
                  </p:oleObj>
                </mc:Fallback>
              </mc:AlternateContent>
            </a:graphicData>
          </a:graphic>
        </p:graphicFrame>
        <p:graphicFrame>
          <p:nvGraphicFramePr>
            <p:cNvPr id="64" name="Object 63">
              <a:extLst>
                <a:ext uri="{FF2B5EF4-FFF2-40B4-BE49-F238E27FC236}">
                  <a16:creationId xmlns:a16="http://schemas.microsoft.com/office/drawing/2014/main" id="{73A8E33E-F3D4-4F2C-A4C9-F5F6624B3425}"/>
                </a:ext>
              </a:extLst>
            </p:cNvPr>
            <p:cNvGraphicFramePr>
              <a:graphicFrameLocks noChangeAspect="1"/>
            </p:cNvGraphicFramePr>
            <p:nvPr>
              <p:extLst>
                <p:ext uri="{D42A27DB-BD31-4B8C-83A1-F6EECF244321}">
                  <p14:modId xmlns:p14="http://schemas.microsoft.com/office/powerpoint/2010/main" val="1145646371"/>
                </p:ext>
              </p:extLst>
            </p:nvPr>
          </p:nvGraphicFramePr>
          <p:xfrm>
            <a:off x="3304381" y="4775645"/>
            <a:ext cx="1727200" cy="736600"/>
          </p:xfrm>
          <a:graphic>
            <a:graphicData uri="http://schemas.openxmlformats.org/presentationml/2006/ole">
              <mc:AlternateContent xmlns:mc="http://schemas.openxmlformats.org/markup-compatibility/2006">
                <mc:Choice xmlns:v="urn:schemas-microsoft-com:vml" Requires="v">
                  <p:oleObj spid="_x0000_s90426" name="Equation" r:id="rId33" imgW="1726920" imgH="736560" progId="Equation.DSMT4">
                    <p:embed/>
                  </p:oleObj>
                </mc:Choice>
                <mc:Fallback>
                  <p:oleObj name="Equation" r:id="rId33" imgW="1726920" imgH="736560" progId="Equation.DSMT4">
                    <p:embed/>
                    <p:pic>
                      <p:nvPicPr>
                        <p:cNvPr id="58" name="Object 57">
                          <a:extLst>
                            <a:ext uri="{FF2B5EF4-FFF2-40B4-BE49-F238E27FC236}">
                              <a16:creationId xmlns:a16="http://schemas.microsoft.com/office/drawing/2014/main" id="{97E0AFA4-4ED4-4790-95FC-33F21302002E}"/>
                            </a:ext>
                          </a:extLst>
                        </p:cNvPr>
                        <p:cNvPicPr/>
                        <p:nvPr/>
                      </p:nvPicPr>
                      <p:blipFill>
                        <a:blip r:embed="rId34"/>
                        <a:stretch>
                          <a:fillRect/>
                        </a:stretch>
                      </p:blipFill>
                      <p:spPr>
                        <a:xfrm>
                          <a:off x="3304381" y="4775645"/>
                          <a:ext cx="1727200" cy="736600"/>
                        </a:xfrm>
                        <a:prstGeom prst="rect">
                          <a:avLst/>
                        </a:prstGeom>
                      </p:spPr>
                    </p:pic>
                  </p:oleObj>
                </mc:Fallback>
              </mc:AlternateContent>
            </a:graphicData>
          </a:graphic>
        </p:graphicFrame>
        <p:graphicFrame>
          <p:nvGraphicFramePr>
            <p:cNvPr id="65" name="Object 64">
              <a:extLst>
                <a:ext uri="{FF2B5EF4-FFF2-40B4-BE49-F238E27FC236}">
                  <a16:creationId xmlns:a16="http://schemas.microsoft.com/office/drawing/2014/main" id="{DF2E86B8-2E15-4CEF-A47B-BABAE546605E}"/>
                </a:ext>
              </a:extLst>
            </p:cNvPr>
            <p:cNvGraphicFramePr>
              <a:graphicFrameLocks noChangeAspect="1"/>
            </p:cNvGraphicFramePr>
            <p:nvPr>
              <p:extLst>
                <p:ext uri="{D42A27DB-BD31-4B8C-83A1-F6EECF244321}">
                  <p14:modId xmlns:p14="http://schemas.microsoft.com/office/powerpoint/2010/main" val="942769289"/>
                </p:ext>
              </p:extLst>
            </p:nvPr>
          </p:nvGraphicFramePr>
          <p:xfrm>
            <a:off x="3298031" y="5684838"/>
            <a:ext cx="1727200" cy="736600"/>
          </p:xfrm>
          <a:graphic>
            <a:graphicData uri="http://schemas.openxmlformats.org/presentationml/2006/ole">
              <mc:AlternateContent xmlns:mc="http://schemas.openxmlformats.org/markup-compatibility/2006">
                <mc:Choice xmlns:v="urn:schemas-microsoft-com:vml" Requires="v">
                  <p:oleObj spid="_x0000_s90427" name="Equation" r:id="rId35" imgW="1726920" imgH="736560" progId="Equation.DSMT4">
                    <p:embed/>
                  </p:oleObj>
                </mc:Choice>
                <mc:Fallback>
                  <p:oleObj name="Equation" r:id="rId35" imgW="1726920" imgH="736560" progId="Equation.DSMT4">
                    <p:embed/>
                    <p:pic>
                      <p:nvPicPr>
                        <p:cNvPr id="60" name="Object 59">
                          <a:extLst>
                            <a:ext uri="{FF2B5EF4-FFF2-40B4-BE49-F238E27FC236}">
                              <a16:creationId xmlns:a16="http://schemas.microsoft.com/office/drawing/2014/main" id="{BAC12F83-3B00-47EA-95F2-62A86919D077}"/>
                            </a:ext>
                          </a:extLst>
                        </p:cNvPr>
                        <p:cNvPicPr/>
                        <p:nvPr/>
                      </p:nvPicPr>
                      <p:blipFill>
                        <a:blip r:embed="rId36"/>
                        <a:stretch>
                          <a:fillRect/>
                        </a:stretch>
                      </p:blipFill>
                      <p:spPr>
                        <a:xfrm>
                          <a:off x="3298031" y="5684838"/>
                          <a:ext cx="1727200" cy="736600"/>
                        </a:xfrm>
                        <a:prstGeom prst="rect">
                          <a:avLst/>
                        </a:prstGeom>
                      </p:spPr>
                    </p:pic>
                  </p:oleObj>
                </mc:Fallback>
              </mc:AlternateContent>
            </a:graphicData>
          </a:graphic>
        </p:graphicFrame>
      </p:grpSp>
      <p:sp>
        <p:nvSpPr>
          <p:cNvPr id="119" name="Rectangle 118">
            <a:extLst>
              <a:ext uri="{FF2B5EF4-FFF2-40B4-BE49-F238E27FC236}">
                <a16:creationId xmlns:a16="http://schemas.microsoft.com/office/drawing/2014/main" id="{AAFDF2F5-6927-400B-901C-4930FEDF85B3}"/>
              </a:ext>
            </a:extLst>
          </p:cNvPr>
          <p:cNvSpPr/>
          <p:nvPr/>
        </p:nvSpPr>
        <p:spPr>
          <a:xfrm>
            <a:off x="2114550" y="2970213"/>
            <a:ext cx="554036" cy="3457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Rectangle 119">
            <a:extLst>
              <a:ext uri="{FF2B5EF4-FFF2-40B4-BE49-F238E27FC236}">
                <a16:creationId xmlns:a16="http://schemas.microsoft.com/office/drawing/2014/main" id="{F662A014-1D97-4C5A-9DEC-651D6969AB99}"/>
              </a:ext>
            </a:extLst>
          </p:cNvPr>
          <p:cNvSpPr/>
          <p:nvPr/>
        </p:nvSpPr>
        <p:spPr>
          <a:xfrm>
            <a:off x="3117135" y="2903537"/>
            <a:ext cx="308692" cy="352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Rectangle 121">
            <a:extLst>
              <a:ext uri="{FF2B5EF4-FFF2-40B4-BE49-F238E27FC236}">
                <a16:creationId xmlns:a16="http://schemas.microsoft.com/office/drawing/2014/main" id="{859F2247-6958-46E4-9464-82EC374F1CA1}"/>
              </a:ext>
            </a:extLst>
          </p:cNvPr>
          <p:cNvSpPr/>
          <p:nvPr/>
        </p:nvSpPr>
        <p:spPr>
          <a:xfrm>
            <a:off x="3790154" y="2977351"/>
            <a:ext cx="480221" cy="3457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Rectangle 123">
            <a:extLst>
              <a:ext uri="{FF2B5EF4-FFF2-40B4-BE49-F238E27FC236}">
                <a16:creationId xmlns:a16="http://schemas.microsoft.com/office/drawing/2014/main" id="{0A75E7D0-C346-40D0-A972-2744355A86E9}"/>
              </a:ext>
            </a:extLst>
          </p:cNvPr>
          <p:cNvSpPr/>
          <p:nvPr/>
        </p:nvSpPr>
        <p:spPr>
          <a:xfrm>
            <a:off x="4946332" y="2932113"/>
            <a:ext cx="372585" cy="3457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Rectangle 124">
            <a:extLst>
              <a:ext uri="{FF2B5EF4-FFF2-40B4-BE49-F238E27FC236}">
                <a16:creationId xmlns:a16="http://schemas.microsoft.com/office/drawing/2014/main" id="{D9D50832-8A52-48DE-AAE2-1DF4257BEEE8}"/>
              </a:ext>
            </a:extLst>
          </p:cNvPr>
          <p:cNvSpPr/>
          <p:nvPr/>
        </p:nvSpPr>
        <p:spPr>
          <a:xfrm>
            <a:off x="5738892" y="2865437"/>
            <a:ext cx="308692" cy="352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Rectangle 125">
            <a:extLst>
              <a:ext uri="{FF2B5EF4-FFF2-40B4-BE49-F238E27FC236}">
                <a16:creationId xmlns:a16="http://schemas.microsoft.com/office/drawing/2014/main" id="{1905044C-27C6-4EE3-96EA-91D095750E1F}"/>
              </a:ext>
            </a:extLst>
          </p:cNvPr>
          <p:cNvSpPr/>
          <p:nvPr/>
        </p:nvSpPr>
        <p:spPr>
          <a:xfrm>
            <a:off x="6453982" y="2939251"/>
            <a:ext cx="308692" cy="3457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1" name="Object 70">
            <a:extLst>
              <a:ext uri="{FF2B5EF4-FFF2-40B4-BE49-F238E27FC236}">
                <a16:creationId xmlns:a16="http://schemas.microsoft.com/office/drawing/2014/main" id="{498DB6FC-EF93-4C1C-8EEA-72FF76D05EB1}"/>
              </a:ext>
            </a:extLst>
          </p:cNvPr>
          <p:cNvGraphicFramePr>
            <a:graphicFrameLocks noChangeAspect="1"/>
          </p:cNvGraphicFramePr>
          <p:nvPr>
            <p:extLst>
              <p:ext uri="{D42A27DB-BD31-4B8C-83A1-F6EECF244321}">
                <p14:modId xmlns:p14="http://schemas.microsoft.com/office/powerpoint/2010/main" val="2274446071"/>
              </p:ext>
            </p:extLst>
          </p:nvPr>
        </p:nvGraphicFramePr>
        <p:xfrm>
          <a:off x="3935413" y="2979738"/>
          <a:ext cx="252412" cy="736600"/>
        </p:xfrm>
        <a:graphic>
          <a:graphicData uri="http://schemas.openxmlformats.org/presentationml/2006/ole">
            <mc:AlternateContent xmlns:mc="http://schemas.openxmlformats.org/markup-compatibility/2006">
              <mc:Choice xmlns:v="urn:schemas-microsoft-com:vml" Requires="v">
                <p:oleObj spid="_x0000_s90428" name="Equation" r:id="rId37" imgW="241200" imgH="736560" progId="Equation.DSMT4">
                  <p:embed/>
                </p:oleObj>
              </mc:Choice>
              <mc:Fallback>
                <p:oleObj name="Equation" r:id="rId37" imgW="241200" imgH="736560" progId="Equation.DSMT4">
                  <p:embed/>
                  <p:pic>
                    <p:nvPicPr>
                      <p:cNvPr id="0" name=""/>
                      <p:cNvPicPr/>
                      <p:nvPr/>
                    </p:nvPicPr>
                    <p:blipFill>
                      <a:blip r:embed="rId38"/>
                      <a:stretch>
                        <a:fillRect/>
                      </a:stretch>
                    </p:blipFill>
                    <p:spPr>
                      <a:xfrm>
                        <a:off x="3935413" y="2979738"/>
                        <a:ext cx="252412" cy="736600"/>
                      </a:xfrm>
                      <a:prstGeom prst="rect">
                        <a:avLst/>
                      </a:prstGeom>
                    </p:spPr>
                  </p:pic>
                </p:oleObj>
              </mc:Fallback>
            </mc:AlternateContent>
          </a:graphicData>
        </a:graphic>
      </p:graphicFrame>
      <p:graphicFrame>
        <p:nvGraphicFramePr>
          <p:cNvPr id="73" name="Object 72">
            <a:extLst>
              <a:ext uri="{FF2B5EF4-FFF2-40B4-BE49-F238E27FC236}">
                <a16:creationId xmlns:a16="http://schemas.microsoft.com/office/drawing/2014/main" id="{E9658A51-BA70-40BF-AF7F-FC0B8DB7884C}"/>
              </a:ext>
            </a:extLst>
          </p:cNvPr>
          <p:cNvGraphicFramePr>
            <a:graphicFrameLocks noChangeAspect="1"/>
          </p:cNvGraphicFramePr>
          <p:nvPr>
            <p:extLst>
              <p:ext uri="{D42A27DB-BD31-4B8C-83A1-F6EECF244321}">
                <p14:modId xmlns:p14="http://schemas.microsoft.com/office/powerpoint/2010/main" val="1241597127"/>
              </p:ext>
            </p:extLst>
          </p:nvPr>
        </p:nvGraphicFramePr>
        <p:xfrm>
          <a:off x="2435225" y="2970213"/>
          <a:ext cx="241300" cy="760412"/>
        </p:xfrm>
        <a:graphic>
          <a:graphicData uri="http://schemas.openxmlformats.org/presentationml/2006/ole">
            <mc:AlternateContent xmlns:mc="http://schemas.openxmlformats.org/markup-compatibility/2006">
              <mc:Choice xmlns:v="urn:schemas-microsoft-com:vml" Requires="v">
                <p:oleObj spid="_x0000_s90429" name="Equation" r:id="rId39" imgW="241200" imgH="736560" progId="Equation.DSMT4">
                  <p:embed/>
                </p:oleObj>
              </mc:Choice>
              <mc:Fallback>
                <p:oleObj name="Equation" r:id="rId39" imgW="241200" imgH="736560" progId="Equation.DSMT4">
                  <p:embed/>
                  <p:pic>
                    <p:nvPicPr>
                      <p:cNvPr id="0" name=""/>
                      <p:cNvPicPr/>
                      <p:nvPr/>
                    </p:nvPicPr>
                    <p:blipFill>
                      <a:blip r:embed="rId40"/>
                      <a:stretch>
                        <a:fillRect/>
                      </a:stretch>
                    </p:blipFill>
                    <p:spPr>
                      <a:xfrm>
                        <a:off x="2435225" y="2970213"/>
                        <a:ext cx="241300" cy="760412"/>
                      </a:xfrm>
                      <a:prstGeom prst="rect">
                        <a:avLst/>
                      </a:prstGeom>
                    </p:spPr>
                  </p:pic>
                </p:oleObj>
              </mc:Fallback>
            </mc:AlternateContent>
          </a:graphicData>
        </a:graphic>
      </p:graphicFrame>
      <p:graphicFrame>
        <p:nvGraphicFramePr>
          <p:cNvPr id="75" name="Object 74">
            <a:extLst>
              <a:ext uri="{FF2B5EF4-FFF2-40B4-BE49-F238E27FC236}">
                <a16:creationId xmlns:a16="http://schemas.microsoft.com/office/drawing/2014/main" id="{93F48263-91D7-4680-94EA-39D4BF71DE86}"/>
              </a:ext>
            </a:extLst>
          </p:cNvPr>
          <p:cNvGraphicFramePr>
            <a:graphicFrameLocks noChangeAspect="1"/>
          </p:cNvGraphicFramePr>
          <p:nvPr>
            <p:extLst>
              <p:ext uri="{D42A27DB-BD31-4B8C-83A1-F6EECF244321}">
                <p14:modId xmlns:p14="http://schemas.microsoft.com/office/powerpoint/2010/main" val="2946404147"/>
              </p:ext>
            </p:extLst>
          </p:nvPr>
        </p:nvGraphicFramePr>
        <p:xfrm>
          <a:off x="3170634" y="2977351"/>
          <a:ext cx="247650" cy="736600"/>
        </p:xfrm>
        <a:graphic>
          <a:graphicData uri="http://schemas.openxmlformats.org/presentationml/2006/ole">
            <mc:AlternateContent xmlns:mc="http://schemas.openxmlformats.org/markup-compatibility/2006">
              <mc:Choice xmlns:v="urn:schemas-microsoft-com:vml" Requires="v">
                <p:oleObj spid="_x0000_s90430" name="Equation" r:id="rId41" imgW="247741" imgH="723979" progId="Equation.DSMT4">
                  <p:embed/>
                </p:oleObj>
              </mc:Choice>
              <mc:Fallback>
                <p:oleObj name="Equation" r:id="rId41" imgW="247741" imgH="723979" progId="Equation.DSMT4">
                  <p:embed/>
                  <p:pic>
                    <p:nvPicPr>
                      <p:cNvPr id="0" name=""/>
                      <p:cNvPicPr/>
                      <p:nvPr/>
                    </p:nvPicPr>
                    <p:blipFill>
                      <a:blip r:embed="rId42"/>
                      <a:stretch>
                        <a:fillRect/>
                      </a:stretch>
                    </p:blipFill>
                    <p:spPr>
                      <a:xfrm>
                        <a:off x="3170634" y="2977351"/>
                        <a:ext cx="247650" cy="736600"/>
                      </a:xfrm>
                      <a:prstGeom prst="rect">
                        <a:avLst/>
                      </a:prstGeom>
                    </p:spPr>
                  </p:pic>
                </p:oleObj>
              </mc:Fallback>
            </mc:AlternateContent>
          </a:graphicData>
        </a:graphic>
      </p:graphicFrame>
      <p:graphicFrame>
        <p:nvGraphicFramePr>
          <p:cNvPr id="77" name="Object 76">
            <a:extLst>
              <a:ext uri="{FF2B5EF4-FFF2-40B4-BE49-F238E27FC236}">
                <a16:creationId xmlns:a16="http://schemas.microsoft.com/office/drawing/2014/main" id="{FFEC14FC-996E-40A2-B9FB-9A3C2E14565F}"/>
              </a:ext>
            </a:extLst>
          </p:cNvPr>
          <p:cNvGraphicFramePr>
            <a:graphicFrameLocks noChangeAspect="1"/>
          </p:cNvGraphicFramePr>
          <p:nvPr>
            <p:extLst>
              <p:ext uri="{D42A27DB-BD31-4B8C-83A1-F6EECF244321}">
                <p14:modId xmlns:p14="http://schemas.microsoft.com/office/powerpoint/2010/main" val="2923688871"/>
              </p:ext>
            </p:extLst>
          </p:nvPr>
        </p:nvGraphicFramePr>
        <p:xfrm>
          <a:off x="2430463" y="3884613"/>
          <a:ext cx="252412" cy="736600"/>
        </p:xfrm>
        <a:graphic>
          <a:graphicData uri="http://schemas.openxmlformats.org/presentationml/2006/ole">
            <mc:AlternateContent xmlns:mc="http://schemas.openxmlformats.org/markup-compatibility/2006">
              <mc:Choice xmlns:v="urn:schemas-microsoft-com:vml" Requires="v">
                <p:oleObj spid="_x0000_s90431" name="Equation" r:id="rId43" imgW="241200" imgH="736560" progId="Equation.DSMT4">
                  <p:embed/>
                </p:oleObj>
              </mc:Choice>
              <mc:Fallback>
                <p:oleObj name="Equation" r:id="rId43" imgW="241200" imgH="736560" progId="Equation.DSMT4">
                  <p:embed/>
                  <p:pic>
                    <p:nvPicPr>
                      <p:cNvPr id="71" name="Object 70">
                        <a:extLst>
                          <a:ext uri="{FF2B5EF4-FFF2-40B4-BE49-F238E27FC236}">
                            <a16:creationId xmlns:a16="http://schemas.microsoft.com/office/drawing/2014/main" id="{498DB6FC-EF93-4C1C-8EEA-72FF76D05EB1}"/>
                          </a:ext>
                        </a:extLst>
                      </p:cNvPr>
                      <p:cNvPicPr/>
                      <p:nvPr/>
                    </p:nvPicPr>
                    <p:blipFill>
                      <a:blip r:embed="rId44"/>
                      <a:stretch>
                        <a:fillRect/>
                      </a:stretch>
                    </p:blipFill>
                    <p:spPr>
                      <a:xfrm>
                        <a:off x="2430463" y="3884613"/>
                        <a:ext cx="252412" cy="736600"/>
                      </a:xfrm>
                      <a:prstGeom prst="rect">
                        <a:avLst/>
                      </a:prstGeom>
                    </p:spPr>
                  </p:pic>
                </p:oleObj>
              </mc:Fallback>
            </mc:AlternateContent>
          </a:graphicData>
        </a:graphic>
      </p:graphicFrame>
      <p:graphicFrame>
        <p:nvGraphicFramePr>
          <p:cNvPr id="78" name="Object 77">
            <a:extLst>
              <a:ext uri="{FF2B5EF4-FFF2-40B4-BE49-F238E27FC236}">
                <a16:creationId xmlns:a16="http://schemas.microsoft.com/office/drawing/2014/main" id="{642D819D-D94D-4CAC-AB9E-5C4EE205F8E8}"/>
              </a:ext>
            </a:extLst>
          </p:cNvPr>
          <p:cNvGraphicFramePr>
            <a:graphicFrameLocks noChangeAspect="1"/>
          </p:cNvGraphicFramePr>
          <p:nvPr>
            <p:extLst>
              <p:ext uri="{D42A27DB-BD31-4B8C-83A1-F6EECF244321}">
                <p14:modId xmlns:p14="http://schemas.microsoft.com/office/powerpoint/2010/main" val="1023326131"/>
              </p:ext>
            </p:extLst>
          </p:nvPr>
        </p:nvGraphicFramePr>
        <p:xfrm>
          <a:off x="3194050" y="3871913"/>
          <a:ext cx="241300" cy="760412"/>
        </p:xfrm>
        <a:graphic>
          <a:graphicData uri="http://schemas.openxmlformats.org/presentationml/2006/ole">
            <mc:AlternateContent xmlns:mc="http://schemas.openxmlformats.org/markup-compatibility/2006">
              <mc:Choice xmlns:v="urn:schemas-microsoft-com:vml" Requires="v">
                <p:oleObj spid="_x0000_s90432" name="Equation" r:id="rId45" imgW="241200" imgH="736560" progId="Equation.DSMT4">
                  <p:embed/>
                </p:oleObj>
              </mc:Choice>
              <mc:Fallback>
                <p:oleObj name="Equation" r:id="rId45" imgW="241200" imgH="736560" progId="Equation.DSMT4">
                  <p:embed/>
                  <p:pic>
                    <p:nvPicPr>
                      <p:cNvPr id="73" name="Object 72">
                        <a:extLst>
                          <a:ext uri="{FF2B5EF4-FFF2-40B4-BE49-F238E27FC236}">
                            <a16:creationId xmlns:a16="http://schemas.microsoft.com/office/drawing/2014/main" id="{E9658A51-BA70-40BF-AF7F-FC0B8DB7884C}"/>
                          </a:ext>
                        </a:extLst>
                      </p:cNvPr>
                      <p:cNvPicPr/>
                      <p:nvPr/>
                    </p:nvPicPr>
                    <p:blipFill>
                      <a:blip r:embed="rId46"/>
                      <a:stretch>
                        <a:fillRect/>
                      </a:stretch>
                    </p:blipFill>
                    <p:spPr>
                      <a:xfrm>
                        <a:off x="3194050" y="3871913"/>
                        <a:ext cx="241300" cy="760412"/>
                      </a:xfrm>
                      <a:prstGeom prst="rect">
                        <a:avLst/>
                      </a:prstGeom>
                    </p:spPr>
                  </p:pic>
                </p:oleObj>
              </mc:Fallback>
            </mc:AlternateContent>
          </a:graphicData>
        </a:graphic>
      </p:graphicFrame>
      <p:graphicFrame>
        <p:nvGraphicFramePr>
          <p:cNvPr id="79" name="Object 78">
            <a:extLst>
              <a:ext uri="{FF2B5EF4-FFF2-40B4-BE49-F238E27FC236}">
                <a16:creationId xmlns:a16="http://schemas.microsoft.com/office/drawing/2014/main" id="{B0185F4E-FAF0-4992-897F-9FC920F020FC}"/>
              </a:ext>
            </a:extLst>
          </p:cNvPr>
          <p:cNvGraphicFramePr>
            <a:graphicFrameLocks noChangeAspect="1"/>
          </p:cNvGraphicFramePr>
          <p:nvPr>
            <p:extLst>
              <p:ext uri="{D42A27DB-BD31-4B8C-83A1-F6EECF244321}">
                <p14:modId xmlns:p14="http://schemas.microsoft.com/office/powerpoint/2010/main" val="365499031"/>
              </p:ext>
            </p:extLst>
          </p:nvPr>
        </p:nvGraphicFramePr>
        <p:xfrm>
          <a:off x="3931841" y="3880505"/>
          <a:ext cx="247650" cy="736600"/>
        </p:xfrm>
        <a:graphic>
          <a:graphicData uri="http://schemas.openxmlformats.org/presentationml/2006/ole">
            <mc:AlternateContent xmlns:mc="http://schemas.openxmlformats.org/markup-compatibility/2006">
              <mc:Choice xmlns:v="urn:schemas-microsoft-com:vml" Requires="v">
                <p:oleObj spid="_x0000_s90433" name="Equation" r:id="rId47" imgW="247741" imgH="723979" progId="Equation.DSMT4">
                  <p:embed/>
                </p:oleObj>
              </mc:Choice>
              <mc:Fallback>
                <p:oleObj name="Equation" r:id="rId47" imgW="247741" imgH="723979" progId="Equation.DSMT4">
                  <p:embed/>
                  <p:pic>
                    <p:nvPicPr>
                      <p:cNvPr id="75" name="Object 74">
                        <a:extLst>
                          <a:ext uri="{FF2B5EF4-FFF2-40B4-BE49-F238E27FC236}">
                            <a16:creationId xmlns:a16="http://schemas.microsoft.com/office/drawing/2014/main" id="{93F48263-91D7-4680-94EA-39D4BF71DE86}"/>
                          </a:ext>
                        </a:extLst>
                      </p:cNvPr>
                      <p:cNvPicPr/>
                      <p:nvPr/>
                    </p:nvPicPr>
                    <p:blipFill>
                      <a:blip r:embed="rId42"/>
                      <a:stretch>
                        <a:fillRect/>
                      </a:stretch>
                    </p:blipFill>
                    <p:spPr>
                      <a:xfrm>
                        <a:off x="3931841" y="3880505"/>
                        <a:ext cx="247650" cy="736600"/>
                      </a:xfrm>
                      <a:prstGeom prst="rect">
                        <a:avLst/>
                      </a:prstGeom>
                    </p:spPr>
                  </p:pic>
                </p:oleObj>
              </mc:Fallback>
            </mc:AlternateContent>
          </a:graphicData>
        </a:graphic>
      </p:graphicFrame>
      <p:graphicFrame>
        <p:nvGraphicFramePr>
          <p:cNvPr id="83" name="Object 82">
            <a:extLst>
              <a:ext uri="{FF2B5EF4-FFF2-40B4-BE49-F238E27FC236}">
                <a16:creationId xmlns:a16="http://schemas.microsoft.com/office/drawing/2014/main" id="{04CDA745-C736-47CC-B4CC-B335A0F771C1}"/>
              </a:ext>
            </a:extLst>
          </p:cNvPr>
          <p:cNvGraphicFramePr>
            <a:graphicFrameLocks noChangeAspect="1"/>
          </p:cNvGraphicFramePr>
          <p:nvPr>
            <p:extLst>
              <p:ext uri="{D42A27DB-BD31-4B8C-83A1-F6EECF244321}">
                <p14:modId xmlns:p14="http://schemas.microsoft.com/office/powerpoint/2010/main" val="364283953"/>
              </p:ext>
            </p:extLst>
          </p:nvPr>
        </p:nvGraphicFramePr>
        <p:xfrm>
          <a:off x="2424113" y="5695950"/>
          <a:ext cx="250825" cy="736600"/>
        </p:xfrm>
        <a:graphic>
          <a:graphicData uri="http://schemas.openxmlformats.org/presentationml/2006/ole">
            <mc:AlternateContent xmlns:mc="http://schemas.openxmlformats.org/markup-compatibility/2006">
              <mc:Choice xmlns:v="urn:schemas-microsoft-com:vml" Requires="v">
                <p:oleObj spid="_x0000_s90434" name="Equation" r:id="rId48" imgW="241200" imgH="736560" progId="Equation.DSMT4">
                  <p:embed/>
                </p:oleObj>
              </mc:Choice>
              <mc:Fallback>
                <p:oleObj name="Equation" r:id="rId48" imgW="241200" imgH="736560" progId="Equation.DSMT4">
                  <p:embed/>
                  <p:pic>
                    <p:nvPicPr>
                      <p:cNvPr id="71" name="Object 70">
                        <a:extLst>
                          <a:ext uri="{FF2B5EF4-FFF2-40B4-BE49-F238E27FC236}">
                            <a16:creationId xmlns:a16="http://schemas.microsoft.com/office/drawing/2014/main" id="{498DB6FC-EF93-4C1C-8EEA-72FF76D05EB1}"/>
                          </a:ext>
                        </a:extLst>
                      </p:cNvPr>
                      <p:cNvPicPr/>
                      <p:nvPr/>
                    </p:nvPicPr>
                    <p:blipFill>
                      <a:blip r:embed="rId49"/>
                      <a:stretch>
                        <a:fillRect/>
                      </a:stretch>
                    </p:blipFill>
                    <p:spPr>
                      <a:xfrm>
                        <a:off x="2424113" y="5695950"/>
                        <a:ext cx="250825" cy="736600"/>
                      </a:xfrm>
                      <a:prstGeom prst="rect">
                        <a:avLst/>
                      </a:prstGeom>
                    </p:spPr>
                  </p:pic>
                </p:oleObj>
              </mc:Fallback>
            </mc:AlternateContent>
          </a:graphicData>
        </a:graphic>
      </p:graphicFrame>
      <p:graphicFrame>
        <p:nvGraphicFramePr>
          <p:cNvPr id="84" name="Object 83">
            <a:extLst>
              <a:ext uri="{FF2B5EF4-FFF2-40B4-BE49-F238E27FC236}">
                <a16:creationId xmlns:a16="http://schemas.microsoft.com/office/drawing/2014/main" id="{F3F93C6F-FB38-422C-B72E-D80AD09F48C7}"/>
              </a:ext>
            </a:extLst>
          </p:cNvPr>
          <p:cNvGraphicFramePr>
            <a:graphicFrameLocks noChangeAspect="1"/>
          </p:cNvGraphicFramePr>
          <p:nvPr>
            <p:extLst>
              <p:ext uri="{D42A27DB-BD31-4B8C-83A1-F6EECF244321}">
                <p14:modId xmlns:p14="http://schemas.microsoft.com/office/powerpoint/2010/main" val="802208247"/>
              </p:ext>
            </p:extLst>
          </p:nvPr>
        </p:nvGraphicFramePr>
        <p:xfrm>
          <a:off x="3146425" y="5681663"/>
          <a:ext cx="241300" cy="758825"/>
        </p:xfrm>
        <a:graphic>
          <a:graphicData uri="http://schemas.openxmlformats.org/presentationml/2006/ole">
            <mc:AlternateContent xmlns:mc="http://schemas.openxmlformats.org/markup-compatibility/2006">
              <mc:Choice xmlns:v="urn:schemas-microsoft-com:vml" Requires="v">
                <p:oleObj spid="_x0000_s90435" name="Equation" r:id="rId50" imgW="241200" imgH="736560" progId="Equation.DSMT4">
                  <p:embed/>
                </p:oleObj>
              </mc:Choice>
              <mc:Fallback>
                <p:oleObj name="Equation" r:id="rId50" imgW="241200" imgH="736560" progId="Equation.DSMT4">
                  <p:embed/>
                  <p:pic>
                    <p:nvPicPr>
                      <p:cNvPr id="73" name="Object 72">
                        <a:extLst>
                          <a:ext uri="{FF2B5EF4-FFF2-40B4-BE49-F238E27FC236}">
                            <a16:creationId xmlns:a16="http://schemas.microsoft.com/office/drawing/2014/main" id="{E9658A51-BA70-40BF-AF7F-FC0B8DB7884C}"/>
                          </a:ext>
                        </a:extLst>
                      </p:cNvPr>
                      <p:cNvPicPr/>
                      <p:nvPr/>
                    </p:nvPicPr>
                    <p:blipFill>
                      <a:blip r:embed="rId51"/>
                      <a:stretch>
                        <a:fillRect/>
                      </a:stretch>
                    </p:blipFill>
                    <p:spPr>
                      <a:xfrm>
                        <a:off x="3146425" y="5681663"/>
                        <a:ext cx="241300" cy="758825"/>
                      </a:xfrm>
                      <a:prstGeom prst="rect">
                        <a:avLst/>
                      </a:prstGeom>
                    </p:spPr>
                  </p:pic>
                </p:oleObj>
              </mc:Fallback>
            </mc:AlternateContent>
          </a:graphicData>
        </a:graphic>
      </p:graphicFrame>
      <p:graphicFrame>
        <p:nvGraphicFramePr>
          <p:cNvPr id="85" name="Object 84">
            <a:extLst>
              <a:ext uri="{FF2B5EF4-FFF2-40B4-BE49-F238E27FC236}">
                <a16:creationId xmlns:a16="http://schemas.microsoft.com/office/drawing/2014/main" id="{2BEE03EA-F970-4C18-A591-F42BF624759F}"/>
              </a:ext>
            </a:extLst>
          </p:cNvPr>
          <p:cNvGraphicFramePr>
            <a:graphicFrameLocks noChangeAspect="1"/>
          </p:cNvGraphicFramePr>
          <p:nvPr>
            <p:extLst>
              <p:ext uri="{D42A27DB-BD31-4B8C-83A1-F6EECF244321}">
                <p14:modId xmlns:p14="http://schemas.microsoft.com/office/powerpoint/2010/main" val="69140058"/>
              </p:ext>
            </p:extLst>
          </p:nvPr>
        </p:nvGraphicFramePr>
        <p:xfrm>
          <a:off x="3149839" y="4776684"/>
          <a:ext cx="247650" cy="736600"/>
        </p:xfrm>
        <a:graphic>
          <a:graphicData uri="http://schemas.openxmlformats.org/presentationml/2006/ole">
            <mc:AlternateContent xmlns:mc="http://schemas.openxmlformats.org/markup-compatibility/2006">
              <mc:Choice xmlns:v="urn:schemas-microsoft-com:vml" Requires="v">
                <p:oleObj spid="_x0000_s90436" name="Equation" r:id="rId52" imgW="247741" imgH="723979" progId="Equation.DSMT4">
                  <p:embed/>
                </p:oleObj>
              </mc:Choice>
              <mc:Fallback>
                <p:oleObj name="Equation" r:id="rId52" imgW="247741" imgH="723979" progId="Equation.DSMT4">
                  <p:embed/>
                  <p:pic>
                    <p:nvPicPr>
                      <p:cNvPr id="75" name="Object 74">
                        <a:extLst>
                          <a:ext uri="{FF2B5EF4-FFF2-40B4-BE49-F238E27FC236}">
                            <a16:creationId xmlns:a16="http://schemas.microsoft.com/office/drawing/2014/main" id="{93F48263-91D7-4680-94EA-39D4BF71DE86}"/>
                          </a:ext>
                        </a:extLst>
                      </p:cNvPr>
                      <p:cNvPicPr/>
                      <p:nvPr/>
                    </p:nvPicPr>
                    <p:blipFill>
                      <a:blip r:embed="rId42"/>
                      <a:stretch>
                        <a:fillRect/>
                      </a:stretch>
                    </p:blipFill>
                    <p:spPr>
                      <a:xfrm>
                        <a:off x="3149839" y="4776684"/>
                        <a:ext cx="247650" cy="736600"/>
                      </a:xfrm>
                      <a:prstGeom prst="rect">
                        <a:avLst/>
                      </a:prstGeom>
                    </p:spPr>
                  </p:pic>
                </p:oleObj>
              </mc:Fallback>
            </mc:AlternateContent>
          </a:graphicData>
        </a:graphic>
      </p:graphicFrame>
      <p:graphicFrame>
        <p:nvGraphicFramePr>
          <p:cNvPr id="89" name="Object 88">
            <a:extLst>
              <a:ext uri="{FF2B5EF4-FFF2-40B4-BE49-F238E27FC236}">
                <a16:creationId xmlns:a16="http://schemas.microsoft.com/office/drawing/2014/main" id="{42A1D076-2F9D-45FF-88DE-04DB48B0E5ED}"/>
              </a:ext>
            </a:extLst>
          </p:cNvPr>
          <p:cNvGraphicFramePr>
            <a:graphicFrameLocks noChangeAspect="1"/>
          </p:cNvGraphicFramePr>
          <p:nvPr>
            <p:extLst>
              <p:ext uri="{D42A27DB-BD31-4B8C-83A1-F6EECF244321}">
                <p14:modId xmlns:p14="http://schemas.microsoft.com/office/powerpoint/2010/main" val="231882329"/>
              </p:ext>
            </p:extLst>
          </p:nvPr>
        </p:nvGraphicFramePr>
        <p:xfrm>
          <a:off x="3917950" y="4770438"/>
          <a:ext cx="241300" cy="758825"/>
        </p:xfrm>
        <a:graphic>
          <a:graphicData uri="http://schemas.openxmlformats.org/presentationml/2006/ole">
            <mc:AlternateContent xmlns:mc="http://schemas.openxmlformats.org/markup-compatibility/2006">
              <mc:Choice xmlns:v="urn:schemas-microsoft-com:vml" Requires="v">
                <p:oleObj spid="_x0000_s90437" name="Equation" r:id="rId53" imgW="241200" imgH="736560" progId="Equation.DSMT4">
                  <p:embed/>
                </p:oleObj>
              </mc:Choice>
              <mc:Fallback>
                <p:oleObj name="Equation" r:id="rId53" imgW="241200" imgH="736560" progId="Equation.DSMT4">
                  <p:embed/>
                  <p:pic>
                    <p:nvPicPr>
                      <p:cNvPr id="84" name="Object 83">
                        <a:extLst>
                          <a:ext uri="{FF2B5EF4-FFF2-40B4-BE49-F238E27FC236}">
                            <a16:creationId xmlns:a16="http://schemas.microsoft.com/office/drawing/2014/main" id="{F3F93C6F-FB38-422C-B72E-D80AD09F48C7}"/>
                          </a:ext>
                        </a:extLst>
                      </p:cNvPr>
                      <p:cNvPicPr/>
                      <p:nvPr/>
                    </p:nvPicPr>
                    <p:blipFill>
                      <a:blip r:embed="rId54"/>
                      <a:stretch>
                        <a:fillRect/>
                      </a:stretch>
                    </p:blipFill>
                    <p:spPr>
                      <a:xfrm>
                        <a:off x="3917950" y="4770438"/>
                        <a:ext cx="241300" cy="758825"/>
                      </a:xfrm>
                      <a:prstGeom prst="rect">
                        <a:avLst/>
                      </a:prstGeom>
                    </p:spPr>
                  </p:pic>
                </p:oleObj>
              </mc:Fallback>
            </mc:AlternateContent>
          </a:graphicData>
        </a:graphic>
      </p:graphicFrame>
      <p:graphicFrame>
        <p:nvGraphicFramePr>
          <p:cNvPr id="90" name="Object 89">
            <a:extLst>
              <a:ext uri="{FF2B5EF4-FFF2-40B4-BE49-F238E27FC236}">
                <a16:creationId xmlns:a16="http://schemas.microsoft.com/office/drawing/2014/main" id="{34D9930F-3C8C-4D8F-9149-E0B2B252C2EF}"/>
              </a:ext>
            </a:extLst>
          </p:cNvPr>
          <p:cNvGraphicFramePr>
            <a:graphicFrameLocks noChangeAspect="1"/>
          </p:cNvGraphicFramePr>
          <p:nvPr>
            <p:extLst>
              <p:ext uri="{D42A27DB-BD31-4B8C-83A1-F6EECF244321}">
                <p14:modId xmlns:p14="http://schemas.microsoft.com/office/powerpoint/2010/main" val="2752868441"/>
              </p:ext>
            </p:extLst>
          </p:nvPr>
        </p:nvGraphicFramePr>
        <p:xfrm>
          <a:off x="2428875" y="4784725"/>
          <a:ext cx="252413" cy="736600"/>
        </p:xfrm>
        <a:graphic>
          <a:graphicData uri="http://schemas.openxmlformats.org/presentationml/2006/ole">
            <mc:AlternateContent xmlns:mc="http://schemas.openxmlformats.org/markup-compatibility/2006">
              <mc:Choice xmlns:v="urn:schemas-microsoft-com:vml" Requires="v">
                <p:oleObj spid="_x0000_s90438" name="Equation" r:id="rId55" imgW="241200" imgH="736560" progId="Equation.DSMT4">
                  <p:embed/>
                </p:oleObj>
              </mc:Choice>
              <mc:Fallback>
                <p:oleObj name="Equation" r:id="rId55" imgW="241200" imgH="736560" progId="Equation.DSMT4">
                  <p:embed/>
                  <p:pic>
                    <p:nvPicPr>
                      <p:cNvPr id="83" name="Object 82">
                        <a:extLst>
                          <a:ext uri="{FF2B5EF4-FFF2-40B4-BE49-F238E27FC236}">
                            <a16:creationId xmlns:a16="http://schemas.microsoft.com/office/drawing/2014/main" id="{04CDA745-C736-47CC-B4CC-B335A0F771C1}"/>
                          </a:ext>
                        </a:extLst>
                      </p:cNvPr>
                      <p:cNvPicPr/>
                      <p:nvPr/>
                    </p:nvPicPr>
                    <p:blipFill>
                      <a:blip r:embed="rId56"/>
                      <a:stretch>
                        <a:fillRect/>
                      </a:stretch>
                    </p:blipFill>
                    <p:spPr>
                      <a:xfrm>
                        <a:off x="2428875" y="4784725"/>
                        <a:ext cx="252413" cy="736600"/>
                      </a:xfrm>
                      <a:prstGeom prst="rect">
                        <a:avLst/>
                      </a:prstGeom>
                    </p:spPr>
                  </p:pic>
                </p:oleObj>
              </mc:Fallback>
            </mc:AlternateContent>
          </a:graphicData>
        </a:graphic>
      </p:graphicFrame>
      <p:graphicFrame>
        <p:nvGraphicFramePr>
          <p:cNvPr id="91" name="Object 90">
            <a:extLst>
              <a:ext uri="{FF2B5EF4-FFF2-40B4-BE49-F238E27FC236}">
                <a16:creationId xmlns:a16="http://schemas.microsoft.com/office/drawing/2014/main" id="{F21996D9-1D37-4EC8-BC1B-F5388B399E09}"/>
              </a:ext>
            </a:extLst>
          </p:cNvPr>
          <p:cNvGraphicFramePr>
            <a:graphicFrameLocks noChangeAspect="1"/>
          </p:cNvGraphicFramePr>
          <p:nvPr>
            <p:extLst>
              <p:ext uri="{D42A27DB-BD31-4B8C-83A1-F6EECF244321}">
                <p14:modId xmlns:p14="http://schemas.microsoft.com/office/powerpoint/2010/main" val="3729937521"/>
              </p:ext>
            </p:extLst>
          </p:nvPr>
        </p:nvGraphicFramePr>
        <p:xfrm>
          <a:off x="6473825" y="2979738"/>
          <a:ext cx="254000" cy="736600"/>
        </p:xfrm>
        <a:graphic>
          <a:graphicData uri="http://schemas.openxmlformats.org/presentationml/2006/ole">
            <mc:AlternateContent xmlns:mc="http://schemas.openxmlformats.org/markup-compatibility/2006">
              <mc:Choice xmlns:v="urn:schemas-microsoft-com:vml" Requires="v">
                <p:oleObj spid="_x0000_s90439" name="Equation" r:id="rId57" imgW="253800" imgH="736560" progId="Equation.DSMT4">
                  <p:embed/>
                </p:oleObj>
              </mc:Choice>
              <mc:Fallback>
                <p:oleObj name="Equation" r:id="rId57" imgW="253800" imgH="736560" progId="Equation.DSMT4">
                  <p:embed/>
                  <p:pic>
                    <p:nvPicPr>
                      <p:cNvPr id="0" name=""/>
                      <p:cNvPicPr/>
                      <p:nvPr/>
                    </p:nvPicPr>
                    <p:blipFill>
                      <a:blip r:embed="rId58"/>
                      <a:stretch>
                        <a:fillRect/>
                      </a:stretch>
                    </p:blipFill>
                    <p:spPr>
                      <a:xfrm>
                        <a:off x="6473825" y="2979738"/>
                        <a:ext cx="254000" cy="736600"/>
                      </a:xfrm>
                      <a:prstGeom prst="rect">
                        <a:avLst/>
                      </a:prstGeom>
                    </p:spPr>
                  </p:pic>
                </p:oleObj>
              </mc:Fallback>
            </mc:AlternateContent>
          </a:graphicData>
        </a:graphic>
      </p:graphicFrame>
      <p:graphicFrame>
        <p:nvGraphicFramePr>
          <p:cNvPr id="93" name="Object 92">
            <a:extLst>
              <a:ext uri="{FF2B5EF4-FFF2-40B4-BE49-F238E27FC236}">
                <a16:creationId xmlns:a16="http://schemas.microsoft.com/office/drawing/2014/main" id="{9278660C-1F46-4E83-AE52-4477E36C7E78}"/>
              </a:ext>
            </a:extLst>
          </p:cNvPr>
          <p:cNvGraphicFramePr>
            <a:graphicFrameLocks noChangeAspect="1"/>
          </p:cNvGraphicFramePr>
          <p:nvPr>
            <p:extLst>
              <p:ext uri="{D42A27DB-BD31-4B8C-83A1-F6EECF244321}">
                <p14:modId xmlns:p14="http://schemas.microsoft.com/office/powerpoint/2010/main" val="758008891"/>
              </p:ext>
            </p:extLst>
          </p:nvPr>
        </p:nvGraphicFramePr>
        <p:xfrm>
          <a:off x="3902075" y="5688013"/>
          <a:ext cx="254000" cy="736600"/>
        </p:xfrm>
        <a:graphic>
          <a:graphicData uri="http://schemas.openxmlformats.org/presentationml/2006/ole">
            <mc:AlternateContent xmlns:mc="http://schemas.openxmlformats.org/markup-compatibility/2006">
              <mc:Choice xmlns:v="urn:schemas-microsoft-com:vml" Requires="v">
                <p:oleObj spid="_x0000_s90440" name="Equation" r:id="rId59" imgW="253800" imgH="736560" progId="Equation.DSMT4">
                  <p:embed/>
                </p:oleObj>
              </mc:Choice>
              <mc:Fallback>
                <p:oleObj name="Equation" r:id="rId59" imgW="253800" imgH="736560" progId="Equation.DSMT4">
                  <p:embed/>
                  <p:pic>
                    <p:nvPicPr>
                      <p:cNvPr id="91" name="Object 90">
                        <a:extLst>
                          <a:ext uri="{FF2B5EF4-FFF2-40B4-BE49-F238E27FC236}">
                            <a16:creationId xmlns:a16="http://schemas.microsoft.com/office/drawing/2014/main" id="{F21996D9-1D37-4EC8-BC1B-F5388B399E09}"/>
                          </a:ext>
                        </a:extLst>
                      </p:cNvPr>
                      <p:cNvPicPr/>
                      <p:nvPr/>
                    </p:nvPicPr>
                    <p:blipFill>
                      <a:blip r:embed="rId60"/>
                      <a:stretch>
                        <a:fillRect/>
                      </a:stretch>
                    </p:blipFill>
                    <p:spPr>
                      <a:xfrm>
                        <a:off x="3902075" y="5688013"/>
                        <a:ext cx="254000" cy="736600"/>
                      </a:xfrm>
                      <a:prstGeom prst="rect">
                        <a:avLst/>
                      </a:prstGeom>
                    </p:spPr>
                  </p:pic>
                </p:oleObj>
              </mc:Fallback>
            </mc:AlternateContent>
          </a:graphicData>
        </a:graphic>
      </p:graphicFrame>
      <p:graphicFrame>
        <p:nvGraphicFramePr>
          <p:cNvPr id="96" name="Object 95">
            <a:extLst>
              <a:ext uri="{FF2B5EF4-FFF2-40B4-BE49-F238E27FC236}">
                <a16:creationId xmlns:a16="http://schemas.microsoft.com/office/drawing/2014/main" id="{1BFBBCC9-52B1-47A9-9F43-8E498376057F}"/>
              </a:ext>
            </a:extLst>
          </p:cNvPr>
          <p:cNvGraphicFramePr>
            <a:graphicFrameLocks noChangeAspect="1"/>
          </p:cNvGraphicFramePr>
          <p:nvPr>
            <p:extLst>
              <p:ext uri="{D42A27DB-BD31-4B8C-83A1-F6EECF244321}">
                <p14:modId xmlns:p14="http://schemas.microsoft.com/office/powerpoint/2010/main" val="4188214759"/>
              </p:ext>
            </p:extLst>
          </p:nvPr>
        </p:nvGraphicFramePr>
        <p:xfrm>
          <a:off x="4976813" y="2981325"/>
          <a:ext cx="250825" cy="736600"/>
        </p:xfrm>
        <a:graphic>
          <a:graphicData uri="http://schemas.openxmlformats.org/presentationml/2006/ole">
            <mc:AlternateContent xmlns:mc="http://schemas.openxmlformats.org/markup-compatibility/2006">
              <mc:Choice xmlns:v="urn:schemas-microsoft-com:vml" Requires="v">
                <p:oleObj spid="_x0000_s90441" name="Equation" r:id="rId61" imgW="241200" imgH="736560" progId="Equation.DSMT4">
                  <p:embed/>
                </p:oleObj>
              </mc:Choice>
              <mc:Fallback>
                <p:oleObj name="Equation" r:id="rId61" imgW="241200" imgH="736560" progId="Equation.DSMT4">
                  <p:embed/>
                  <p:pic>
                    <p:nvPicPr>
                      <p:cNvPr id="71" name="Object 70">
                        <a:extLst>
                          <a:ext uri="{FF2B5EF4-FFF2-40B4-BE49-F238E27FC236}">
                            <a16:creationId xmlns:a16="http://schemas.microsoft.com/office/drawing/2014/main" id="{498DB6FC-EF93-4C1C-8EEA-72FF76D05EB1}"/>
                          </a:ext>
                        </a:extLst>
                      </p:cNvPr>
                      <p:cNvPicPr/>
                      <p:nvPr/>
                    </p:nvPicPr>
                    <p:blipFill>
                      <a:blip r:embed="rId62"/>
                      <a:stretch>
                        <a:fillRect/>
                      </a:stretch>
                    </p:blipFill>
                    <p:spPr>
                      <a:xfrm>
                        <a:off x="4976813" y="2981325"/>
                        <a:ext cx="250825" cy="736600"/>
                      </a:xfrm>
                      <a:prstGeom prst="rect">
                        <a:avLst/>
                      </a:prstGeom>
                    </p:spPr>
                  </p:pic>
                </p:oleObj>
              </mc:Fallback>
            </mc:AlternateContent>
          </a:graphicData>
        </a:graphic>
      </p:graphicFrame>
      <p:graphicFrame>
        <p:nvGraphicFramePr>
          <p:cNvPr id="97" name="Object 96">
            <a:extLst>
              <a:ext uri="{FF2B5EF4-FFF2-40B4-BE49-F238E27FC236}">
                <a16:creationId xmlns:a16="http://schemas.microsoft.com/office/drawing/2014/main" id="{AB3686D5-D46A-47DD-BE08-55F8F75825CE}"/>
              </a:ext>
            </a:extLst>
          </p:cNvPr>
          <p:cNvGraphicFramePr>
            <a:graphicFrameLocks noChangeAspect="1"/>
          </p:cNvGraphicFramePr>
          <p:nvPr>
            <p:extLst>
              <p:ext uri="{D42A27DB-BD31-4B8C-83A1-F6EECF244321}">
                <p14:modId xmlns:p14="http://schemas.microsoft.com/office/powerpoint/2010/main" val="2970946406"/>
              </p:ext>
            </p:extLst>
          </p:nvPr>
        </p:nvGraphicFramePr>
        <p:xfrm>
          <a:off x="5735638" y="2970213"/>
          <a:ext cx="241300" cy="760412"/>
        </p:xfrm>
        <a:graphic>
          <a:graphicData uri="http://schemas.openxmlformats.org/presentationml/2006/ole">
            <mc:AlternateContent xmlns:mc="http://schemas.openxmlformats.org/markup-compatibility/2006">
              <mc:Choice xmlns:v="urn:schemas-microsoft-com:vml" Requires="v">
                <p:oleObj spid="_x0000_s90442" name="Equation" r:id="rId63" imgW="241200" imgH="736560" progId="Equation.DSMT4">
                  <p:embed/>
                </p:oleObj>
              </mc:Choice>
              <mc:Fallback>
                <p:oleObj name="Equation" r:id="rId63" imgW="241200" imgH="736560" progId="Equation.DSMT4">
                  <p:embed/>
                  <p:pic>
                    <p:nvPicPr>
                      <p:cNvPr id="73" name="Object 72">
                        <a:extLst>
                          <a:ext uri="{FF2B5EF4-FFF2-40B4-BE49-F238E27FC236}">
                            <a16:creationId xmlns:a16="http://schemas.microsoft.com/office/drawing/2014/main" id="{E9658A51-BA70-40BF-AF7F-FC0B8DB7884C}"/>
                          </a:ext>
                        </a:extLst>
                      </p:cNvPr>
                      <p:cNvPicPr/>
                      <p:nvPr/>
                    </p:nvPicPr>
                    <p:blipFill>
                      <a:blip r:embed="rId64"/>
                      <a:stretch>
                        <a:fillRect/>
                      </a:stretch>
                    </p:blipFill>
                    <p:spPr>
                      <a:xfrm>
                        <a:off x="5735638" y="2970213"/>
                        <a:ext cx="241300" cy="760412"/>
                      </a:xfrm>
                      <a:prstGeom prst="rect">
                        <a:avLst/>
                      </a:prstGeom>
                    </p:spPr>
                  </p:pic>
                </p:oleObj>
              </mc:Fallback>
            </mc:AlternateContent>
          </a:graphicData>
        </a:graphic>
      </p:graphicFrame>
      <p:graphicFrame>
        <p:nvGraphicFramePr>
          <p:cNvPr id="98" name="Object 97">
            <a:extLst>
              <a:ext uri="{FF2B5EF4-FFF2-40B4-BE49-F238E27FC236}">
                <a16:creationId xmlns:a16="http://schemas.microsoft.com/office/drawing/2014/main" id="{0C0DF151-B4D4-4B6E-9AA9-E091E003E653}"/>
              </a:ext>
            </a:extLst>
          </p:cNvPr>
          <p:cNvGraphicFramePr>
            <a:graphicFrameLocks noChangeAspect="1"/>
          </p:cNvGraphicFramePr>
          <p:nvPr>
            <p:extLst>
              <p:ext uri="{D42A27DB-BD31-4B8C-83A1-F6EECF244321}">
                <p14:modId xmlns:p14="http://schemas.microsoft.com/office/powerpoint/2010/main" val="2084786115"/>
              </p:ext>
            </p:extLst>
          </p:nvPr>
        </p:nvGraphicFramePr>
        <p:xfrm>
          <a:off x="6452791" y="4777233"/>
          <a:ext cx="247650" cy="736600"/>
        </p:xfrm>
        <a:graphic>
          <a:graphicData uri="http://schemas.openxmlformats.org/presentationml/2006/ole">
            <mc:AlternateContent xmlns:mc="http://schemas.openxmlformats.org/markup-compatibility/2006">
              <mc:Choice xmlns:v="urn:schemas-microsoft-com:vml" Requires="v">
                <p:oleObj spid="_x0000_s90443" name="Equation" r:id="rId65" imgW="247741" imgH="723979" progId="Equation.DSMT4">
                  <p:embed/>
                </p:oleObj>
              </mc:Choice>
              <mc:Fallback>
                <p:oleObj name="Equation" r:id="rId65" imgW="247741" imgH="723979" progId="Equation.DSMT4">
                  <p:embed/>
                  <p:pic>
                    <p:nvPicPr>
                      <p:cNvPr id="75" name="Object 74">
                        <a:extLst>
                          <a:ext uri="{FF2B5EF4-FFF2-40B4-BE49-F238E27FC236}">
                            <a16:creationId xmlns:a16="http://schemas.microsoft.com/office/drawing/2014/main" id="{93F48263-91D7-4680-94EA-39D4BF71DE86}"/>
                          </a:ext>
                        </a:extLst>
                      </p:cNvPr>
                      <p:cNvPicPr/>
                      <p:nvPr/>
                    </p:nvPicPr>
                    <p:blipFill>
                      <a:blip r:embed="rId42"/>
                      <a:stretch>
                        <a:fillRect/>
                      </a:stretch>
                    </p:blipFill>
                    <p:spPr>
                      <a:xfrm>
                        <a:off x="6452791" y="4777233"/>
                        <a:ext cx="247650" cy="736600"/>
                      </a:xfrm>
                      <a:prstGeom prst="rect">
                        <a:avLst/>
                      </a:prstGeom>
                    </p:spPr>
                  </p:pic>
                </p:oleObj>
              </mc:Fallback>
            </mc:AlternateContent>
          </a:graphicData>
        </a:graphic>
      </p:graphicFrame>
      <p:graphicFrame>
        <p:nvGraphicFramePr>
          <p:cNvPr id="102" name="Object 101">
            <a:extLst>
              <a:ext uri="{FF2B5EF4-FFF2-40B4-BE49-F238E27FC236}">
                <a16:creationId xmlns:a16="http://schemas.microsoft.com/office/drawing/2014/main" id="{24BE57AD-4F97-458B-A82F-5B2B3042C9AD}"/>
              </a:ext>
            </a:extLst>
          </p:cNvPr>
          <p:cNvGraphicFramePr>
            <a:graphicFrameLocks noChangeAspect="1"/>
          </p:cNvGraphicFramePr>
          <p:nvPr>
            <p:extLst>
              <p:ext uri="{D42A27DB-BD31-4B8C-83A1-F6EECF244321}">
                <p14:modId xmlns:p14="http://schemas.microsoft.com/office/powerpoint/2010/main" val="2945244808"/>
              </p:ext>
            </p:extLst>
          </p:nvPr>
        </p:nvGraphicFramePr>
        <p:xfrm>
          <a:off x="5742386" y="3879397"/>
          <a:ext cx="247650" cy="736600"/>
        </p:xfrm>
        <a:graphic>
          <a:graphicData uri="http://schemas.openxmlformats.org/presentationml/2006/ole">
            <mc:AlternateContent xmlns:mc="http://schemas.openxmlformats.org/markup-compatibility/2006">
              <mc:Choice xmlns:v="urn:schemas-microsoft-com:vml" Requires="v">
                <p:oleObj spid="_x0000_s90444" name="Equation" r:id="rId66" imgW="247741" imgH="723979" progId="Equation.DSMT4">
                  <p:embed/>
                </p:oleObj>
              </mc:Choice>
              <mc:Fallback>
                <p:oleObj name="Equation" r:id="rId66" imgW="247741" imgH="723979" progId="Equation.DSMT4">
                  <p:embed/>
                  <p:pic>
                    <p:nvPicPr>
                      <p:cNvPr id="98" name="Object 97">
                        <a:extLst>
                          <a:ext uri="{FF2B5EF4-FFF2-40B4-BE49-F238E27FC236}">
                            <a16:creationId xmlns:a16="http://schemas.microsoft.com/office/drawing/2014/main" id="{0C0DF151-B4D4-4B6E-9AA9-E091E003E653}"/>
                          </a:ext>
                        </a:extLst>
                      </p:cNvPr>
                      <p:cNvPicPr/>
                      <p:nvPr/>
                    </p:nvPicPr>
                    <p:blipFill>
                      <a:blip r:embed="rId42"/>
                      <a:stretch>
                        <a:fillRect/>
                      </a:stretch>
                    </p:blipFill>
                    <p:spPr>
                      <a:xfrm>
                        <a:off x="5742386" y="3879397"/>
                        <a:ext cx="247650" cy="736600"/>
                      </a:xfrm>
                      <a:prstGeom prst="rect">
                        <a:avLst/>
                      </a:prstGeom>
                    </p:spPr>
                  </p:pic>
                </p:oleObj>
              </mc:Fallback>
            </mc:AlternateContent>
          </a:graphicData>
        </a:graphic>
      </p:graphicFrame>
      <p:graphicFrame>
        <p:nvGraphicFramePr>
          <p:cNvPr id="103" name="Object 102">
            <a:extLst>
              <a:ext uri="{FF2B5EF4-FFF2-40B4-BE49-F238E27FC236}">
                <a16:creationId xmlns:a16="http://schemas.microsoft.com/office/drawing/2014/main" id="{F41F4E6E-4368-4BE2-98A3-F3239E6080A6}"/>
              </a:ext>
            </a:extLst>
          </p:cNvPr>
          <p:cNvGraphicFramePr>
            <a:graphicFrameLocks noChangeAspect="1"/>
          </p:cNvGraphicFramePr>
          <p:nvPr>
            <p:extLst>
              <p:ext uri="{D42A27DB-BD31-4B8C-83A1-F6EECF244321}">
                <p14:modId xmlns:p14="http://schemas.microsoft.com/office/powerpoint/2010/main" val="2080643132"/>
              </p:ext>
            </p:extLst>
          </p:nvPr>
        </p:nvGraphicFramePr>
        <p:xfrm>
          <a:off x="4981575" y="3883025"/>
          <a:ext cx="252413" cy="736600"/>
        </p:xfrm>
        <a:graphic>
          <a:graphicData uri="http://schemas.openxmlformats.org/presentationml/2006/ole">
            <mc:AlternateContent xmlns:mc="http://schemas.openxmlformats.org/markup-compatibility/2006">
              <mc:Choice xmlns:v="urn:schemas-microsoft-com:vml" Requires="v">
                <p:oleObj spid="_x0000_s90445" name="Equation" r:id="rId67" imgW="241200" imgH="736560" progId="Equation.DSMT4">
                  <p:embed/>
                </p:oleObj>
              </mc:Choice>
              <mc:Fallback>
                <p:oleObj name="Equation" r:id="rId67" imgW="241200" imgH="736560" progId="Equation.DSMT4">
                  <p:embed/>
                  <p:pic>
                    <p:nvPicPr>
                      <p:cNvPr id="71" name="Object 70">
                        <a:extLst>
                          <a:ext uri="{FF2B5EF4-FFF2-40B4-BE49-F238E27FC236}">
                            <a16:creationId xmlns:a16="http://schemas.microsoft.com/office/drawing/2014/main" id="{498DB6FC-EF93-4C1C-8EEA-72FF76D05EB1}"/>
                          </a:ext>
                        </a:extLst>
                      </p:cNvPr>
                      <p:cNvPicPr/>
                      <p:nvPr/>
                    </p:nvPicPr>
                    <p:blipFill>
                      <a:blip r:embed="rId68"/>
                      <a:stretch>
                        <a:fillRect/>
                      </a:stretch>
                    </p:blipFill>
                    <p:spPr>
                      <a:xfrm>
                        <a:off x="4981575" y="3883025"/>
                        <a:ext cx="252413" cy="736600"/>
                      </a:xfrm>
                      <a:prstGeom prst="rect">
                        <a:avLst/>
                      </a:prstGeom>
                    </p:spPr>
                  </p:pic>
                </p:oleObj>
              </mc:Fallback>
            </mc:AlternateContent>
          </a:graphicData>
        </a:graphic>
      </p:graphicFrame>
      <p:graphicFrame>
        <p:nvGraphicFramePr>
          <p:cNvPr id="104" name="Object 103">
            <a:extLst>
              <a:ext uri="{FF2B5EF4-FFF2-40B4-BE49-F238E27FC236}">
                <a16:creationId xmlns:a16="http://schemas.microsoft.com/office/drawing/2014/main" id="{74D952FB-749C-45DD-AE3E-8B5C7D357059}"/>
              </a:ext>
            </a:extLst>
          </p:cNvPr>
          <p:cNvGraphicFramePr>
            <a:graphicFrameLocks noChangeAspect="1"/>
          </p:cNvGraphicFramePr>
          <p:nvPr>
            <p:extLst>
              <p:ext uri="{D42A27DB-BD31-4B8C-83A1-F6EECF244321}">
                <p14:modId xmlns:p14="http://schemas.microsoft.com/office/powerpoint/2010/main" val="2149694484"/>
              </p:ext>
            </p:extLst>
          </p:nvPr>
        </p:nvGraphicFramePr>
        <p:xfrm>
          <a:off x="6489700" y="3871913"/>
          <a:ext cx="239713" cy="760412"/>
        </p:xfrm>
        <a:graphic>
          <a:graphicData uri="http://schemas.openxmlformats.org/presentationml/2006/ole">
            <mc:AlternateContent xmlns:mc="http://schemas.openxmlformats.org/markup-compatibility/2006">
              <mc:Choice xmlns:v="urn:schemas-microsoft-com:vml" Requires="v">
                <p:oleObj spid="_x0000_s90446" name="Equation" r:id="rId69" imgW="241200" imgH="736560" progId="Equation.DSMT4">
                  <p:embed/>
                </p:oleObj>
              </mc:Choice>
              <mc:Fallback>
                <p:oleObj name="Equation" r:id="rId69" imgW="241200" imgH="736560" progId="Equation.DSMT4">
                  <p:embed/>
                  <p:pic>
                    <p:nvPicPr>
                      <p:cNvPr id="73" name="Object 72">
                        <a:extLst>
                          <a:ext uri="{FF2B5EF4-FFF2-40B4-BE49-F238E27FC236}">
                            <a16:creationId xmlns:a16="http://schemas.microsoft.com/office/drawing/2014/main" id="{E9658A51-BA70-40BF-AF7F-FC0B8DB7884C}"/>
                          </a:ext>
                        </a:extLst>
                      </p:cNvPr>
                      <p:cNvPicPr/>
                      <p:nvPr/>
                    </p:nvPicPr>
                    <p:blipFill>
                      <a:blip r:embed="rId70"/>
                      <a:stretch>
                        <a:fillRect/>
                      </a:stretch>
                    </p:blipFill>
                    <p:spPr>
                      <a:xfrm>
                        <a:off x="6489700" y="3871913"/>
                        <a:ext cx="239713" cy="760412"/>
                      </a:xfrm>
                      <a:prstGeom prst="rect">
                        <a:avLst/>
                      </a:prstGeom>
                    </p:spPr>
                  </p:pic>
                </p:oleObj>
              </mc:Fallback>
            </mc:AlternateContent>
          </a:graphicData>
        </a:graphic>
      </p:graphicFrame>
      <p:graphicFrame>
        <p:nvGraphicFramePr>
          <p:cNvPr id="105" name="Object 104">
            <a:extLst>
              <a:ext uri="{FF2B5EF4-FFF2-40B4-BE49-F238E27FC236}">
                <a16:creationId xmlns:a16="http://schemas.microsoft.com/office/drawing/2014/main" id="{832B099B-0D35-48C1-A4D6-8744AA456350}"/>
              </a:ext>
            </a:extLst>
          </p:cNvPr>
          <p:cNvGraphicFramePr>
            <a:graphicFrameLocks noChangeAspect="1"/>
          </p:cNvGraphicFramePr>
          <p:nvPr>
            <p:extLst>
              <p:ext uri="{D42A27DB-BD31-4B8C-83A1-F6EECF244321}">
                <p14:modId xmlns:p14="http://schemas.microsoft.com/office/powerpoint/2010/main" val="103731753"/>
              </p:ext>
            </p:extLst>
          </p:nvPr>
        </p:nvGraphicFramePr>
        <p:xfrm>
          <a:off x="4980388" y="5692458"/>
          <a:ext cx="247650" cy="736600"/>
        </p:xfrm>
        <a:graphic>
          <a:graphicData uri="http://schemas.openxmlformats.org/presentationml/2006/ole">
            <mc:AlternateContent xmlns:mc="http://schemas.openxmlformats.org/markup-compatibility/2006">
              <mc:Choice xmlns:v="urn:schemas-microsoft-com:vml" Requires="v">
                <p:oleObj spid="_x0000_s90447" name="Equation" r:id="rId71" imgW="247741" imgH="723979" progId="Equation.DSMT4">
                  <p:embed/>
                </p:oleObj>
              </mc:Choice>
              <mc:Fallback>
                <p:oleObj name="Equation" r:id="rId71" imgW="247741" imgH="723979" progId="Equation.DSMT4">
                  <p:embed/>
                  <p:pic>
                    <p:nvPicPr>
                      <p:cNvPr id="75" name="Object 74">
                        <a:extLst>
                          <a:ext uri="{FF2B5EF4-FFF2-40B4-BE49-F238E27FC236}">
                            <a16:creationId xmlns:a16="http://schemas.microsoft.com/office/drawing/2014/main" id="{93F48263-91D7-4680-94EA-39D4BF71DE86}"/>
                          </a:ext>
                        </a:extLst>
                      </p:cNvPr>
                      <p:cNvPicPr/>
                      <p:nvPr/>
                    </p:nvPicPr>
                    <p:blipFill>
                      <a:blip r:embed="rId42"/>
                      <a:stretch>
                        <a:fillRect/>
                      </a:stretch>
                    </p:blipFill>
                    <p:spPr>
                      <a:xfrm>
                        <a:off x="4980388" y="5692458"/>
                        <a:ext cx="247650" cy="736600"/>
                      </a:xfrm>
                      <a:prstGeom prst="rect">
                        <a:avLst/>
                      </a:prstGeom>
                    </p:spPr>
                  </p:pic>
                </p:oleObj>
              </mc:Fallback>
            </mc:AlternateContent>
          </a:graphicData>
        </a:graphic>
      </p:graphicFrame>
      <p:graphicFrame>
        <p:nvGraphicFramePr>
          <p:cNvPr id="109" name="Object 108">
            <a:extLst>
              <a:ext uri="{FF2B5EF4-FFF2-40B4-BE49-F238E27FC236}">
                <a16:creationId xmlns:a16="http://schemas.microsoft.com/office/drawing/2014/main" id="{A679106A-A096-4EAC-9917-704D479E5143}"/>
              </a:ext>
            </a:extLst>
          </p:cNvPr>
          <p:cNvGraphicFramePr>
            <a:graphicFrameLocks noChangeAspect="1"/>
          </p:cNvGraphicFramePr>
          <p:nvPr>
            <p:extLst>
              <p:ext uri="{D42A27DB-BD31-4B8C-83A1-F6EECF244321}">
                <p14:modId xmlns:p14="http://schemas.microsoft.com/office/powerpoint/2010/main" val="16330988"/>
              </p:ext>
            </p:extLst>
          </p:nvPr>
        </p:nvGraphicFramePr>
        <p:xfrm>
          <a:off x="5735638" y="4781550"/>
          <a:ext cx="252412" cy="736600"/>
        </p:xfrm>
        <a:graphic>
          <a:graphicData uri="http://schemas.openxmlformats.org/presentationml/2006/ole">
            <mc:AlternateContent xmlns:mc="http://schemas.openxmlformats.org/markup-compatibility/2006">
              <mc:Choice xmlns:v="urn:schemas-microsoft-com:vml" Requires="v">
                <p:oleObj spid="_x0000_s90448" name="Equation" r:id="rId72" imgW="241200" imgH="736560" progId="Equation.DSMT4">
                  <p:embed/>
                </p:oleObj>
              </mc:Choice>
              <mc:Fallback>
                <p:oleObj name="Equation" r:id="rId72" imgW="241200" imgH="736560" progId="Equation.DSMT4">
                  <p:embed/>
                  <p:pic>
                    <p:nvPicPr>
                      <p:cNvPr id="71" name="Object 70">
                        <a:extLst>
                          <a:ext uri="{FF2B5EF4-FFF2-40B4-BE49-F238E27FC236}">
                            <a16:creationId xmlns:a16="http://schemas.microsoft.com/office/drawing/2014/main" id="{498DB6FC-EF93-4C1C-8EEA-72FF76D05EB1}"/>
                          </a:ext>
                        </a:extLst>
                      </p:cNvPr>
                      <p:cNvPicPr/>
                      <p:nvPr/>
                    </p:nvPicPr>
                    <p:blipFill>
                      <a:blip r:embed="rId73"/>
                      <a:stretch>
                        <a:fillRect/>
                      </a:stretch>
                    </p:blipFill>
                    <p:spPr>
                      <a:xfrm>
                        <a:off x="5735638" y="4781550"/>
                        <a:ext cx="252412" cy="736600"/>
                      </a:xfrm>
                      <a:prstGeom prst="rect">
                        <a:avLst/>
                      </a:prstGeom>
                    </p:spPr>
                  </p:pic>
                </p:oleObj>
              </mc:Fallback>
            </mc:AlternateContent>
          </a:graphicData>
        </a:graphic>
      </p:graphicFrame>
      <p:graphicFrame>
        <p:nvGraphicFramePr>
          <p:cNvPr id="110" name="Object 109">
            <a:extLst>
              <a:ext uri="{FF2B5EF4-FFF2-40B4-BE49-F238E27FC236}">
                <a16:creationId xmlns:a16="http://schemas.microsoft.com/office/drawing/2014/main" id="{ED9B009D-660E-40AD-840F-1111D8EC9455}"/>
              </a:ext>
            </a:extLst>
          </p:cNvPr>
          <p:cNvGraphicFramePr>
            <a:graphicFrameLocks noChangeAspect="1"/>
          </p:cNvGraphicFramePr>
          <p:nvPr>
            <p:extLst>
              <p:ext uri="{D42A27DB-BD31-4B8C-83A1-F6EECF244321}">
                <p14:modId xmlns:p14="http://schemas.microsoft.com/office/powerpoint/2010/main" val="3721897796"/>
              </p:ext>
            </p:extLst>
          </p:nvPr>
        </p:nvGraphicFramePr>
        <p:xfrm>
          <a:off x="4976813" y="4770438"/>
          <a:ext cx="241300" cy="758825"/>
        </p:xfrm>
        <a:graphic>
          <a:graphicData uri="http://schemas.openxmlformats.org/presentationml/2006/ole">
            <mc:AlternateContent xmlns:mc="http://schemas.openxmlformats.org/markup-compatibility/2006">
              <mc:Choice xmlns:v="urn:schemas-microsoft-com:vml" Requires="v">
                <p:oleObj spid="_x0000_s90449" name="Equation" r:id="rId74" imgW="241200" imgH="736560" progId="Equation.DSMT4">
                  <p:embed/>
                </p:oleObj>
              </mc:Choice>
              <mc:Fallback>
                <p:oleObj name="Equation" r:id="rId74" imgW="241200" imgH="736560" progId="Equation.DSMT4">
                  <p:embed/>
                  <p:pic>
                    <p:nvPicPr>
                      <p:cNvPr id="73" name="Object 72">
                        <a:extLst>
                          <a:ext uri="{FF2B5EF4-FFF2-40B4-BE49-F238E27FC236}">
                            <a16:creationId xmlns:a16="http://schemas.microsoft.com/office/drawing/2014/main" id="{E9658A51-BA70-40BF-AF7F-FC0B8DB7884C}"/>
                          </a:ext>
                        </a:extLst>
                      </p:cNvPr>
                      <p:cNvPicPr/>
                      <p:nvPr/>
                    </p:nvPicPr>
                    <p:blipFill>
                      <a:blip r:embed="rId75"/>
                      <a:stretch>
                        <a:fillRect/>
                      </a:stretch>
                    </p:blipFill>
                    <p:spPr>
                      <a:xfrm>
                        <a:off x="4976813" y="4770438"/>
                        <a:ext cx="241300" cy="758825"/>
                      </a:xfrm>
                      <a:prstGeom prst="rect">
                        <a:avLst/>
                      </a:prstGeom>
                    </p:spPr>
                  </p:pic>
                </p:oleObj>
              </mc:Fallback>
            </mc:AlternateContent>
          </a:graphicData>
        </a:graphic>
      </p:graphicFrame>
      <p:graphicFrame>
        <p:nvGraphicFramePr>
          <p:cNvPr id="115" name="Object 114">
            <a:extLst>
              <a:ext uri="{FF2B5EF4-FFF2-40B4-BE49-F238E27FC236}">
                <a16:creationId xmlns:a16="http://schemas.microsoft.com/office/drawing/2014/main" id="{735BCA51-4347-4915-93D7-FD21D8B71EE6}"/>
              </a:ext>
            </a:extLst>
          </p:cNvPr>
          <p:cNvGraphicFramePr>
            <a:graphicFrameLocks noChangeAspect="1"/>
          </p:cNvGraphicFramePr>
          <p:nvPr>
            <p:extLst>
              <p:ext uri="{D42A27DB-BD31-4B8C-83A1-F6EECF244321}">
                <p14:modId xmlns:p14="http://schemas.microsoft.com/office/powerpoint/2010/main" val="942815761"/>
              </p:ext>
            </p:extLst>
          </p:nvPr>
        </p:nvGraphicFramePr>
        <p:xfrm>
          <a:off x="5738813" y="5692775"/>
          <a:ext cx="252412" cy="736600"/>
        </p:xfrm>
        <a:graphic>
          <a:graphicData uri="http://schemas.openxmlformats.org/presentationml/2006/ole">
            <mc:AlternateContent xmlns:mc="http://schemas.openxmlformats.org/markup-compatibility/2006">
              <mc:Choice xmlns:v="urn:schemas-microsoft-com:vml" Requires="v">
                <p:oleObj spid="_x0000_s90450" name="Equation" r:id="rId76" imgW="241200" imgH="736560" progId="Equation.DSMT4">
                  <p:embed/>
                </p:oleObj>
              </mc:Choice>
              <mc:Fallback>
                <p:oleObj name="Equation" r:id="rId76" imgW="241200" imgH="736560" progId="Equation.DSMT4">
                  <p:embed/>
                  <p:pic>
                    <p:nvPicPr>
                      <p:cNvPr id="109" name="Object 108">
                        <a:extLst>
                          <a:ext uri="{FF2B5EF4-FFF2-40B4-BE49-F238E27FC236}">
                            <a16:creationId xmlns:a16="http://schemas.microsoft.com/office/drawing/2014/main" id="{A679106A-A096-4EAC-9917-704D479E5143}"/>
                          </a:ext>
                        </a:extLst>
                      </p:cNvPr>
                      <p:cNvPicPr/>
                      <p:nvPr/>
                    </p:nvPicPr>
                    <p:blipFill>
                      <a:blip r:embed="rId77"/>
                      <a:stretch>
                        <a:fillRect/>
                      </a:stretch>
                    </p:blipFill>
                    <p:spPr>
                      <a:xfrm>
                        <a:off x="5738813" y="5692775"/>
                        <a:ext cx="252412" cy="736600"/>
                      </a:xfrm>
                      <a:prstGeom prst="rect">
                        <a:avLst/>
                      </a:prstGeom>
                    </p:spPr>
                  </p:pic>
                </p:oleObj>
              </mc:Fallback>
            </mc:AlternateContent>
          </a:graphicData>
        </a:graphic>
      </p:graphicFrame>
      <p:graphicFrame>
        <p:nvGraphicFramePr>
          <p:cNvPr id="116" name="Object 115">
            <a:extLst>
              <a:ext uri="{FF2B5EF4-FFF2-40B4-BE49-F238E27FC236}">
                <a16:creationId xmlns:a16="http://schemas.microsoft.com/office/drawing/2014/main" id="{0D2AA82E-FD54-4342-A294-327844FEAF27}"/>
              </a:ext>
            </a:extLst>
          </p:cNvPr>
          <p:cNvGraphicFramePr>
            <a:graphicFrameLocks noChangeAspect="1"/>
          </p:cNvGraphicFramePr>
          <p:nvPr>
            <p:extLst>
              <p:ext uri="{D42A27DB-BD31-4B8C-83A1-F6EECF244321}">
                <p14:modId xmlns:p14="http://schemas.microsoft.com/office/powerpoint/2010/main" val="2254030079"/>
              </p:ext>
            </p:extLst>
          </p:nvPr>
        </p:nvGraphicFramePr>
        <p:xfrm>
          <a:off x="6454775" y="5680075"/>
          <a:ext cx="241300" cy="758825"/>
        </p:xfrm>
        <a:graphic>
          <a:graphicData uri="http://schemas.openxmlformats.org/presentationml/2006/ole">
            <mc:AlternateContent xmlns:mc="http://schemas.openxmlformats.org/markup-compatibility/2006">
              <mc:Choice xmlns:v="urn:schemas-microsoft-com:vml" Requires="v">
                <p:oleObj spid="_x0000_s90451" name="Equation" r:id="rId78" imgW="241200" imgH="736560" progId="Equation.DSMT4">
                  <p:embed/>
                </p:oleObj>
              </mc:Choice>
              <mc:Fallback>
                <p:oleObj name="Equation" r:id="rId78" imgW="241200" imgH="736560" progId="Equation.DSMT4">
                  <p:embed/>
                  <p:pic>
                    <p:nvPicPr>
                      <p:cNvPr id="110" name="Object 109">
                        <a:extLst>
                          <a:ext uri="{FF2B5EF4-FFF2-40B4-BE49-F238E27FC236}">
                            <a16:creationId xmlns:a16="http://schemas.microsoft.com/office/drawing/2014/main" id="{ED9B009D-660E-40AD-840F-1111D8EC9455}"/>
                          </a:ext>
                        </a:extLst>
                      </p:cNvPr>
                      <p:cNvPicPr/>
                      <p:nvPr/>
                    </p:nvPicPr>
                    <p:blipFill>
                      <a:blip r:embed="rId79"/>
                      <a:stretch>
                        <a:fillRect/>
                      </a:stretch>
                    </p:blipFill>
                    <p:spPr>
                      <a:xfrm>
                        <a:off x="6454775" y="5680075"/>
                        <a:ext cx="241300" cy="758825"/>
                      </a:xfrm>
                      <a:prstGeom prst="rect">
                        <a:avLst/>
                      </a:prstGeom>
                    </p:spPr>
                  </p:pic>
                </p:oleObj>
              </mc:Fallback>
            </mc:AlternateContent>
          </a:graphicData>
        </a:graphic>
      </p:graphicFrame>
    </p:spTree>
    <p:extLst>
      <p:ext uri="{BB962C8B-B14F-4D97-AF65-F5344CB8AC3E}">
        <p14:creationId xmlns:p14="http://schemas.microsoft.com/office/powerpoint/2010/main" val="240981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grpId="0" nodeType="afterEffect">
                                  <p:stCondLst>
                                    <p:cond delay="100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10" presetClass="entr" presetSubtype="0" fill="hold" nodeType="withEffect">
                                  <p:stCondLst>
                                    <p:cond delay="100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par>
                          <p:cTn id="18" fill="hold">
                            <p:stCondLst>
                              <p:cond delay="2000"/>
                            </p:stCondLst>
                            <p:childTnLst>
                              <p:par>
                                <p:cTn id="19" presetID="10" presetClass="entr" presetSubtype="0" fill="hold" grpId="0" nodeType="afterEffect">
                                  <p:stCondLst>
                                    <p:cond delay="100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nodeType="withEffect">
                                  <p:stCondLst>
                                    <p:cond delay="100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27"/>
                                        </p:tgtEl>
                                      </p:cBhvr>
                                    </p:animEffect>
                                    <p:set>
                                      <p:cBhvr>
                                        <p:cTn id="35" dur="1" fill="hold">
                                          <p:stCondLst>
                                            <p:cond delay="499"/>
                                          </p:stCondLst>
                                        </p:cTn>
                                        <p:tgtEl>
                                          <p:spTgt spid="27"/>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9"/>
                                        </p:tgtEl>
                                      </p:cBhvr>
                                    </p:animEffect>
                                    <p:set>
                                      <p:cBhvr>
                                        <p:cTn id="38" dur="1" fill="hold">
                                          <p:stCondLst>
                                            <p:cond delay="499"/>
                                          </p:stCondLst>
                                        </p:cTn>
                                        <p:tgtEl>
                                          <p:spTgt spid="29"/>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31"/>
                                        </p:tgtEl>
                                      </p:cBhvr>
                                    </p:animEffect>
                                    <p:set>
                                      <p:cBhvr>
                                        <p:cTn id="41" dur="1" fill="hold">
                                          <p:stCondLst>
                                            <p:cond delay="499"/>
                                          </p:stCondLst>
                                        </p:cTn>
                                        <p:tgtEl>
                                          <p:spTgt spid="31"/>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33"/>
                                        </p:tgtEl>
                                      </p:cBhvr>
                                    </p:animEffect>
                                    <p:set>
                                      <p:cBhvr>
                                        <p:cTn id="44" dur="1" fill="hold">
                                          <p:stCondLst>
                                            <p:cond delay="499"/>
                                          </p:stCondLst>
                                        </p:cTn>
                                        <p:tgtEl>
                                          <p:spTgt spid="33"/>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6"/>
                                        </p:tgtEl>
                                      </p:cBhvr>
                                    </p:animEffect>
                                    <p:set>
                                      <p:cBhvr>
                                        <p:cTn id="47" dur="1" fill="hold">
                                          <p:stCondLst>
                                            <p:cond delay="499"/>
                                          </p:stCondLst>
                                        </p:cTn>
                                        <p:tgtEl>
                                          <p:spTgt spid="6"/>
                                        </p:tgtEl>
                                        <p:attrNameLst>
                                          <p:attrName>style.visibility</p:attrName>
                                        </p:attrNameLst>
                                      </p:cBhvr>
                                      <p:to>
                                        <p:strVal val="hidden"/>
                                      </p:to>
                                    </p:se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2"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par>
                                <p:cTn id="57" presetID="10" presetClass="entr" presetSubtype="0" fill="hold" nodeType="with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500"/>
                                        <p:tgtEl>
                                          <p:spTgt spid="45"/>
                                        </p:tgtEl>
                                      </p:cBhvr>
                                    </p:animEffect>
                                  </p:childTnLst>
                                </p:cTn>
                              </p:par>
                            </p:childTnLst>
                          </p:cTn>
                        </p:par>
                        <p:par>
                          <p:cTn id="60" fill="hold">
                            <p:stCondLst>
                              <p:cond delay="500"/>
                            </p:stCondLst>
                            <p:childTnLst>
                              <p:par>
                                <p:cTn id="61" presetID="10" presetClass="entr" presetSubtype="0" fill="hold" grpId="2" nodeType="afterEffect">
                                  <p:stCondLst>
                                    <p:cond delay="100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500"/>
                                        <p:tgtEl>
                                          <p:spTgt spid="5"/>
                                        </p:tgtEl>
                                      </p:cBhvr>
                                    </p:animEffect>
                                  </p:childTnLst>
                                </p:cTn>
                              </p:par>
                              <p:par>
                                <p:cTn id="64" presetID="10" presetClass="entr" presetSubtype="0" fill="hold" nodeType="withEffect">
                                  <p:stCondLst>
                                    <p:cond delay="1000"/>
                                  </p:stCondLst>
                                  <p:childTnLst>
                                    <p:set>
                                      <p:cBhvr>
                                        <p:cTn id="65" dur="1" fill="hold">
                                          <p:stCondLst>
                                            <p:cond delay="0"/>
                                          </p:stCondLst>
                                        </p:cTn>
                                        <p:tgtEl>
                                          <p:spTgt spid="47"/>
                                        </p:tgtEl>
                                        <p:attrNameLst>
                                          <p:attrName>style.visibility</p:attrName>
                                        </p:attrNameLst>
                                      </p:cBhvr>
                                      <p:to>
                                        <p:strVal val="visible"/>
                                      </p:to>
                                    </p:set>
                                    <p:animEffect transition="in" filter="fade">
                                      <p:cBhvr>
                                        <p:cTn id="66" dur="500"/>
                                        <p:tgtEl>
                                          <p:spTgt spid="47"/>
                                        </p:tgtEl>
                                      </p:cBhvr>
                                    </p:animEffect>
                                  </p:childTnLst>
                                </p:cTn>
                              </p:par>
                            </p:childTnLst>
                          </p:cTn>
                        </p:par>
                        <p:par>
                          <p:cTn id="67" fill="hold">
                            <p:stCondLst>
                              <p:cond delay="2000"/>
                            </p:stCondLst>
                            <p:childTnLst>
                              <p:par>
                                <p:cTn id="68" presetID="10" presetClass="entr" presetSubtype="0" fill="hold" grpId="2" nodeType="afterEffect">
                                  <p:stCondLst>
                                    <p:cond delay="100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par>
                                <p:cTn id="71" presetID="10" presetClass="entr" presetSubtype="0" fill="hold" nodeType="withEffect">
                                  <p:stCondLst>
                                    <p:cond delay="1000"/>
                                  </p:stCondLst>
                                  <p:childTnLst>
                                    <p:set>
                                      <p:cBhvr>
                                        <p:cTn id="72" dur="1" fill="hold">
                                          <p:stCondLst>
                                            <p:cond delay="0"/>
                                          </p:stCondLst>
                                        </p:cTn>
                                        <p:tgtEl>
                                          <p:spTgt spid="51"/>
                                        </p:tgtEl>
                                        <p:attrNameLst>
                                          <p:attrName>style.visibility</p:attrName>
                                        </p:attrNameLst>
                                      </p:cBhvr>
                                      <p:to>
                                        <p:strVal val="visible"/>
                                      </p:to>
                                    </p:set>
                                    <p:animEffect transition="in" filter="fade">
                                      <p:cBhvr>
                                        <p:cTn id="73" dur="500"/>
                                        <p:tgtEl>
                                          <p:spTgt spid="5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3" nodeType="clickEffect">
                                  <p:stCondLst>
                                    <p:cond delay="0"/>
                                  </p:stCondLst>
                                  <p:childTnLst>
                                    <p:animEffect transition="out" filter="fade">
                                      <p:cBhvr>
                                        <p:cTn id="77" dur="500"/>
                                        <p:tgtEl>
                                          <p:spTgt spid="5"/>
                                        </p:tgtEl>
                                      </p:cBhvr>
                                    </p:animEffect>
                                    <p:set>
                                      <p:cBhvr>
                                        <p:cTn id="78" dur="1" fill="hold">
                                          <p:stCondLst>
                                            <p:cond delay="499"/>
                                          </p:stCondLst>
                                        </p:cTn>
                                        <p:tgtEl>
                                          <p:spTgt spid="5"/>
                                        </p:tgtEl>
                                        <p:attrNameLst>
                                          <p:attrName>style.visibility</p:attrName>
                                        </p:attrNameLst>
                                      </p:cBhvr>
                                      <p:to>
                                        <p:strVal val="hidden"/>
                                      </p:to>
                                    </p:set>
                                  </p:childTnLst>
                                </p:cTn>
                              </p:par>
                              <p:par>
                                <p:cTn id="79" presetID="10" presetClass="exit" presetSubtype="0" fill="hold" grpId="3" nodeType="withEffect">
                                  <p:stCondLst>
                                    <p:cond delay="0"/>
                                  </p:stCondLst>
                                  <p:childTnLst>
                                    <p:animEffect transition="out" filter="fade">
                                      <p:cBhvr>
                                        <p:cTn id="80" dur="500"/>
                                        <p:tgtEl>
                                          <p:spTgt spid="27"/>
                                        </p:tgtEl>
                                      </p:cBhvr>
                                    </p:animEffect>
                                    <p:set>
                                      <p:cBhvr>
                                        <p:cTn id="81" dur="1" fill="hold">
                                          <p:stCondLst>
                                            <p:cond delay="499"/>
                                          </p:stCondLst>
                                        </p:cTn>
                                        <p:tgtEl>
                                          <p:spTgt spid="27"/>
                                        </p:tgtEl>
                                        <p:attrNameLst>
                                          <p:attrName>style.visibility</p:attrName>
                                        </p:attrNameLst>
                                      </p:cBhvr>
                                      <p:to>
                                        <p:strVal val="hidden"/>
                                      </p:to>
                                    </p:set>
                                  </p:childTnLst>
                                </p:cTn>
                              </p:par>
                              <p:par>
                                <p:cTn id="82" presetID="10" presetClass="exit" presetSubtype="0" fill="hold" grpId="3" nodeType="withEffect">
                                  <p:stCondLst>
                                    <p:cond delay="0"/>
                                  </p:stCondLst>
                                  <p:childTnLst>
                                    <p:animEffect transition="out" filter="fade">
                                      <p:cBhvr>
                                        <p:cTn id="83" dur="500"/>
                                        <p:tgtEl>
                                          <p:spTgt spid="31"/>
                                        </p:tgtEl>
                                      </p:cBhvr>
                                    </p:animEffect>
                                    <p:set>
                                      <p:cBhvr>
                                        <p:cTn id="84" dur="1" fill="hold">
                                          <p:stCondLst>
                                            <p:cond delay="499"/>
                                          </p:stCondLst>
                                        </p:cTn>
                                        <p:tgtEl>
                                          <p:spTgt spid="31"/>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43"/>
                                        </p:tgtEl>
                                      </p:cBhvr>
                                    </p:animEffect>
                                    <p:set>
                                      <p:cBhvr>
                                        <p:cTn id="87" dur="1" fill="hold">
                                          <p:stCondLst>
                                            <p:cond delay="499"/>
                                          </p:stCondLst>
                                        </p:cTn>
                                        <p:tgtEl>
                                          <p:spTgt spid="43"/>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45"/>
                                        </p:tgtEl>
                                      </p:cBhvr>
                                    </p:animEffect>
                                    <p:set>
                                      <p:cBhvr>
                                        <p:cTn id="90" dur="1" fill="hold">
                                          <p:stCondLst>
                                            <p:cond delay="499"/>
                                          </p:stCondLst>
                                        </p:cTn>
                                        <p:tgtEl>
                                          <p:spTgt spid="45"/>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47"/>
                                        </p:tgtEl>
                                      </p:cBhvr>
                                    </p:animEffect>
                                    <p:set>
                                      <p:cBhvr>
                                        <p:cTn id="93" dur="1" fill="hold">
                                          <p:stCondLst>
                                            <p:cond delay="499"/>
                                          </p:stCondLst>
                                        </p:cTn>
                                        <p:tgtEl>
                                          <p:spTgt spid="47"/>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51"/>
                                        </p:tgtEl>
                                      </p:cBhvr>
                                    </p:animEffect>
                                    <p:set>
                                      <p:cBhvr>
                                        <p:cTn id="96" dur="1" fill="hold">
                                          <p:stCondLst>
                                            <p:cond delay="499"/>
                                          </p:stCondLst>
                                        </p:cTn>
                                        <p:tgtEl>
                                          <p:spTgt spid="51"/>
                                        </p:tgtEl>
                                        <p:attrNameLst>
                                          <p:attrName>style.visibility</p:attrName>
                                        </p:attrNameLst>
                                      </p:cBhvr>
                                      <p:to>
                                        <p:strVal val="hidden"/>
                                      </p:to>
                                    </p:set>
                                  </p:childTnLst>
                                </p:cTn>
                              </p:par>
                            </p:childTnLst>
                          </p:cTn>
                        </p:par>
                        <p:par>
                          <p:cTn id="97" fill="hold">
                            <p:stCondLst>
                              <p:cond delay="500"/>
                            </p:stCondLst>
                            <p:childTnLst>
                              <p:par>
                                <p:cTn id="98" presetID="10" presetClass="entr" presetSubtype="0" fill="hold" nodeType="afterEffect">
                                  <p:stCondLst>
                                    <p:cond delay="0"/>
                                  </p:stCondLst>
                                  <p:childTnLst>
                                    <p:set>
                                      <p:cBhvr>
                                        <p:cTn id="99" dur="1" fill="hold">
                                          <p:stCondLst>
                                            <p:cond delay="0"/>
                                          </p:stCondLst>
                                        </p:cTn>
                                        <p:tgtEl>
                                          <p:spTgt spid="70"/>
                                        </p:tgtEl>
                                        <p:attrNameLst>
                                          <p:attrName>style.visibility</p:attrName>
                                        </p:attrNameLst>
                                      </p:cBhvr>
                                      <p:to>
                                        <p:strVal val="visible"/>
                                      </p:to>
                                    </p:set>
                                    <p:animEffect transition="in" filter="fade">
                                      <p:cBhvr>
                                        <p:cTn id="100" dur="500"/>
                                        <p:tgtEl>
                                          <p:spTgt spid="70"/>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24"/>
                                        </p:tgtEl>
                                        <p:attrNameLst>
                                          <p:attrName>style.visibility</p:attrName>
                                        </p:attrNameLst>
                                      </p:cBhvr>
                                      <p:to>
                                        <p:strVal val="visible"/>
                                      </p:to>
                                    </p:set>
                                    <p:animEffect transition="in" filter="fade">
                                      <p:cBhvr>
                                        <p:cTn id="105" dur="500"/>
                                        <p:tgtEl>
                                          <p:spTgt spid="124"/>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25"/>
                                        </p:tgtEl>
                                        <p:attrNameLst>
                                          <p:attrName>style.visibility</p:attrName>
                                        </p:attrNameLst>
                                      </p:cBhvr>
                                      <p:to>
                                        <p:strVal val="visible"/>
                                      </p:to>
                                    </p:set>
                                    <p:animEffect transition="in" filter="fade">
                                      <p:cBhvr>
                                        <p:cTn id="108" dur="500"/>
                                        <p:tgtEl>
                                          <p:spTgt spid="125"/>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fade">
                                      <p:cBhvr>
                                        <p:cTn id="111" dur="500"/>
                                        <p:tgtEl>
                                          <p:spTgt spid="126"/>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20"/>
                                        </p:tgtEl>
                                        <p:attrNameLst>
                                          <p:attrName>style.visibility</p:attrName>
                                        </p:attrNameLst>
                                      </p:cBhvr>
                                      <p:to>
                                        <p:strVal val="visible"/>
                                      </p:to>
                                    </p:set>
                                    <p:animEffect transition="in" filter="fade">
                                      <p:cBhvr>
                                        <p:cTn id="114" dur="500"/>
                                        <p:tgtEl>
                                          <p:spTgt spid="120"/>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19"/>
                                        </p:tgtEl>
                                        <p:attrNameLst>
                                          <p:attrName>style.visibility</p:attrName>
                                        </p:attrNameLst>
                                      </p:cBhvr>
                                      <p:to>
                                        <p:strVal val="visible"/>
                                      </p:to>
                                    </p:set>
                                    <p:animEffect transition="in" filter="fade">
                                      <p:cBhvr>
                                        <p:cTn id="117" dur="500"/>
                                        <p:tgtEl>
                                          <p:spTgt spid="119"/>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22"/>
                                        </p:tgtEl>
                                        <p:attrNameLst>
                                          <p:attrName>style.visibility</p:attrName>
                                        </p:attrNameLst>
                                      </p:cBhvr>
                                      <p:to>
                                        <p:strVal val="visible"/>
                                      </p:to>
                                    </p:set>
                                    <p:animEffect transition="in" filter="fade">
                                      <p:cBhvr>
                                        <p:cTn id="120" dur="500"/>
                                        <p:tgtEl>
                                          <p:spTgt spid="122"/>
                                        </p:tgtEl>
                                      </p:cBhvr>
                                    </p:animEffect>
                                  </p:childTnLst>
                                </p:cTn>
                              </p:par>
                            </p:childTnLst>
                          </p:cTn>
                        </p:par>
                        <p:par>
                          <p:cTn id="121" fill="hold">
                            <p:stCondLst>
                              <p:cond delay="500"/>
                            </p:stCondLst>
                            <p:childTnLst>
                              <p:par>
                                <p:cTn id="122" presetID="10" presetClass="entr" presetSubtype="0" fill="hold" grpId="4" nodeType="afterEffect">
                                  <p:stCondLst>
                                    <p:cond delay="0"/>
                                  </p:stCondLst>
                                  <p:childTnLst>
                                    <p:set>
                                      <p:cBhvr>
                                        <p:cTn id="123" dur="1" fill="hold">
                                          <p:stCondLst>
                                            <p:cond delay="0"/>
                                          </p:stCondLst>
                                        </p:cTn>
                                        <p:tgtEl>
                                          <p:spTgt spid="5"/>
                                        </p:tgtEl>
                                        <p:attrNameLst>
                                          <p:attrName>style.visibility</p:attrName>
                                        </p:attrNameLst>
                                      </p:cBhvr>
                                      <p:to>
                                        <p:strVal val="visible"/>
                                      </p:to>
                                    </p:set>
                                    <p:animEffect transition="in" filter="fade">
                                      <p:cBhvr>
                                        <p:cTn id="124" dur="500"/>
                                        <p:tgtEl>
                                          <p:spTgt spid="5"/>
                                        </p:tgtEl>
                                      </p:cBhvr>
                                    </p:animEffect>
                                  </p:childTnLst>
                                </p:cTn>
                              </p:par>
                              <p:par>
                                <p:cTn id="125" presetID="10" presetClass="entr" presetSubtype="0" fill="hold" grpId="4" nodeType="withEffect">
                                  <p:stCondLst>
                                    <p:cond delay="0"/>
                                  </p:stCondLst>
                                  <p:childTnLst>
                                    <p:set>
                                      <p:cBhvr>
                                        <p:cTn id="126" dur="1" fill="hold">
                                          <p:stCondLst>
                                            <p:cond delay="0"/>
                                          </p:stCondLst>
                                        </p:cTn>
                                        <p:tgtEl>
                                          <p:spTgt spid="27"/>
                                        </p:tgtEl>
                                        <p:attrNameLst>
                                          <p:attrName>style.visibility</p:attrName>
                                        </p:attrNameLst>
                                      </p:cBhvr>
                                      <p:to>
                                        <p:strVal val="visible"/>
                                      </p:to>
                                    </p:set>
                                    <p:animEffect transition="in" filter="fade">
                                      <p:cBhvr>
                                        <p:cTn id="127" dur="500"/>
                                        <p:tgtEl>
                                          <p:spTgt spid="27"/>
                                        </p:tgtEl>
                                      </p:cBhvr>
                                    </p:animEffect>
                                  </p:childTnLst>
                                </p:cTn>
                              </p:par>
                              <p:par>
                                <p:cTn id="128" presetID="10" presetClass="entr" presetSubtype="0" fill="hold" grpId="4" nodeType="withEffect">
                                  <p:stCondLst>
                                    <p:cond delay="0"/>
                                  </p:stCondLst>
                                  <p:childTnLst>
                                    <p:set>
                                      <p:cBhvr>
                                        <p:cTn id="129" dur="1" fill="hold">
                                          <p:stCondLst>
                                            <p:cond delay="0"/>
                                          </p:stCondLst>
                                        </p:cTn>
                                        <p:tgtEl>
                                          <p:spTgt spid="31"/>
                                        </p:tgtEl>
                                        <p:attrNameLst>
                                          <p:attrName>style.visibility</p:attrName>
                                        </p:attrNameLst>
                                      </p:cBhvr>
                                      <p:to>
                                        <p:strVal val="visible"/>
                                      </p:to>
                                    </p:set>
                                    <p:animEffect transition="in" filter="fade">
                                      <p:cBhvr>
                                        <p:cTn id="130" dur="500"/>
                                        <p:tgtEl>
                                          <p:spTgt spid="31"/>
                                        </p:tgtEl>
                                      </p:cBhvr>
                                    </p:animEffect>
                                  </p:childTnLst>
                                </p:cTn>
                              </p:par>
                              <p:par>
                                <p:cTn id="131" presetID="10" presetClass="entr" presetSubtype="0" fill="hold" nodeType="withEffect">
                                  <p:stCondLst>
                                    <p:cond delay="0"/>
                                  </p:stCondLst>
                                  <p:childTnLst>
                                    <p:set>
                                      <p:cBhvr>
                                        <p:cTn id="132" dur="1" fill="hold">
                                          <p:stCondLst>
                                            <p:cond delay="0"/>
                                          </p:stCondLst>
                                        </p:cTn>
                                        <p:tgtEl>
                                          <p:spTgt spid="78"/>
                                        </p:tgtEl>
                                        <p:attrNameLst>
                                          <p:attrName>style.visibility</p:attrName>
                                        </p:attrNameLst>
                                      </p:cBhvr>
                                      <p:to>
                                        <p:strVal val="visible"/>
                                      </p:to>
                                    </p:set>
                                    <p:animEffect transition="in" filter="fade">
                                      <p:cBhvr>
                                        <p:cTn id="133" dur="500"/>
                                        <p:tgtEl>
                                          <p:spTgt spid="78"/>
                                        </p:tgtEl>
                                      </p:cBhvr>
                                    </p:animEffect>
                                  </p:childTnLst>
                                </p:cTn>
                              </p:par>
                              <p:par>
                                <p:cTn id="134" presetID="10" presetClass="entr" presetSubtype="0" fill="hold" nodeType="withEffect">
                                  <p:stCondLst>
                                    <p:cond delay="0"/>
                                  </p:stCondLst>
                                  <p:childTnLst>
                                    <p:set>
                                      <p:cBhvr>
                                        <p:cTn id="135" dur="1" fill="hold">
                                          <p:stCondLst>
                                            <p:cond delay="0"/>
                                          </p:stCondLst>
                                        </p:cTn>
                                        <p:tgtEl>
                                          <p:spTgt spid="79"/>
                                        </p:tgtEl>
                                        <p:attrNameLst>
                                          <p:attrName>style.visibility</p:attrName>
                                        </p:attrNameLst>
                                      </p:cBhvr>
                                      <p:to>
                                        <p:strVal val="visible"/>
                                      </p:to>
                                    </p:set>
                                    <p:animEffect transition="in" filter="fade">
                                      <p:cBhvr>
                                        <p:cTn id="136" dur="500"/>
                                        <p:tgtEl>
                                          <p:spTgt spid="79"/>
                                        </p:tgtEl>
                                      </p:cBhvr>
                                    </p:animEffect>
                                  </p:childTnLst>
                                </p:cTn>
                              </p:par>
                              <p:par>
                                <p:cTn id="137" presetID="10" presetClass="entr" presetSubtype="0" fill="hold" nodeType="with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fade">
                                      <p:cBhvr>
                                        <p:cTn id="139" dur="500"/>
                                        <p:tgtEl>
                                          <p:spTgt spid="77"/>
                                        </p:tgtEl>
                                      </p:cBhvr>
                                    </p:animEffect>
                                  </p:childTnLst>
                                </p:cTn>
                              </p:par>
                              <p:par>
                                <p:cTn id="140" presetID="10" presetClass="entr" presetSubtype="0" fill="hold" nodeType="withEffect">
                                  <p:stCondLst>
                                    <p:cond delay="0"/>
                                  </p:stCondLst>
                                  <p:childTnLst>
                                    <p:set>
                                      <p:cBhvr>
                                        <p:cTn id="141" dur="1" fill="hold">
                                          <p:stCondLst>
                                            <p:cond delay="0"/>
                                          </p:stCondLst>
                                        </p:cTn>
                                        <p:tgtEl>
                                          <p:spTgt spid="73"/>
                                        </p:tgtEl>
                                        <p:attrNameLst>
                                          <p:attrName>style.visibility</p:attrName>
                                        </p:attrNameLst>
                                      </p:cBhvr>
                                      <p:to>
                                        <p:strVal val="visible"/>
                                      </p:to>
                                    </p:set>
                                    <p:animEffect transition="in" filter="fade">
                                      <p:cBhvr>
                                        <p:cTn id="142" dur="500"/>
                                        <p:tgtEl>
                                          <p:spTgt spid="73"/>
                                        </p:tgtEl>
                                      </p:cBhvr>
                                    </p:animEffect>
                                  </p:childTnLst>
                                </p:cTn>
                              </p:par>
                              <p:par>
                                <p:cTn id="143" presetID="10" presetClass="entr" presetSubtype="0" fill="hold" nodeType="withEffect">
                                  <p:stCondLst>
                                    <p:cond delay="0"/>
                                  </p:stCondLst>
                                  <p:childTnLst>
                                    <p:set>
                                      <p:cBhvr>
                                        <p:cTn id="144" dur="1" fill="hold">
                                          <p:stCondLst>
                                            <p:cond delay="0"/>
                                          </p:stCondLst>
                                        </p:cTn>
                                        <p:tgtEl>
                                          <p:spTgt spid="75"/>
                                        </p:tgtEl>
                                        <p:attrNameLst>
                                          <p:attrName>style.visibility</p:attrName>
                                        </p:attrNameLst>
                                      </p:cBhvr>
                                      <p:to>
                                        <p:strVal val="visible"/>
                                      </p:to>
                                    </p:set>
                                    <p:animEffect transition="in" filter="fade">
                                      <p:cBhvr>
                                        <p:cTn id="145" dur="500"/>
                                        <p:tgtEl>
                                          <p:spTgt spid="75"/>
                                        </p:tgtEl>
                                      </p:cBhvr>
                                    </p:animEffect>
                                  </p:childTnLst>
                                </p:cTn>
                              </p:par>
                              <p:par>
                                <p:cTn id="146" presetID="10" presetClass="entr" presetSubtype="0" fill="hold" nodeType="withEffect">
                                  <p:stCondLst>
                                    <p:cond delay="0"/>
                                  </p:stCondLst>
                                  <p:childTnLst>
                                    <p:set>
                                      <p:cBhvr>
                                        <p:cTn id="147" dur="1" fill="hold">
                                          <p:stCondLst>
                                            <p:cond delay="0"/>
                                          </p:stCondLst>
                                        </p:cTn>
                                        <p:tgtEl>
                                          <p:spTgt spid="71"/>
                                        </p:tgtEl>
                                        <p:attrNameLst>
                                          <p:attrName>style.visibility</p:attrName>
                                        </p:attrNameLst>
                                      </p:cBhvr>
                                      <p:to>
                                        <p:strVal val="visible"/>
                                      </p:to>
                                    </p:set>
                                    <p:animEffect transition="in" filter="fade">
                                      <p:cBhvr>
                                        <p:cTn id="148" dur="500"/>
                                        <p:tgtEl>
                                          <p:spTgt spid="71"/>
                                        </p:tgtEl>
                                      </p:cBhvr>
                                    </p:animEffect>
                                  </p:childTnLst>
                                </p:cTn>
                              </p:par>
                              <p:par>
                                <p:cTn id="149" presetID="10" presetClass="entr" presetSubtype="0" fill="hold" grpId="5" nodeType="withEffect">
                                  <p:stCondLst>
                                    <p:cond delay="0"/>
                                  </p:stCondLst>
                                  <p:childTnLst>
                                    <p:set>
                                      <p:cBhvr>
                                        <p:cTn id="150" dur="1" fill="hold">
                                          <p:stCondLst>
                                            <p:cond delay="0"/>
                                          </p:stCondLst>
                                        </p:cTn>
                                        <p:tgtEl>
                                          <p:spTgt spid="5"/>
                                        </p:tgtEl>
                                        <p:attrNameLst>
                                          <p:attrName>style.visibility</p:attrName>
                                        </p:attrNameLst>
                                      </p:cBhvr>
                                      <p:to>
                                        <p:strVal val="visible"/>
                                      </p:to>
                                    </p:set>
                                    <p:animEffect transition="in" filter="fade">
                                      <p:cBhvr>
                                        <p:cTn id="151" dur="500"/>
                                        <p:tgtEl>
                                          <p:spTgt spid="5"/>
                                        </p:tgtEl>
                                      </p:cBhvr>
                                    </p:animEffect>
                                  </p:childTnLst>
                                </p:cTn>
                              </p:par>
                              <p:par>
                                <p:cTn id="152" presetID="10" presetClass="entr" presetSubtype="0" fill="hold" grpId="5" nodeType="withEffect">
                                  <p:stCondLst>
                                    <p:cond delay="0"/>
                                  </p:stCondLst>
                                  <p:childTnLst>
                                    <p:set>
                                      <p:cBhvr>
                                        <p:cTn id="153" dur="1" fill="hold">
                                          <p:stCondLst>
                                            <p:cond delay="0"/>
                                          </p:stCondLst>
                                        </p:cTn>
                                        <p:tgtEl>
                                          <p:spTgt spid="27"/>
                                        </p:tgtEl>
                                        <p:attrNameLst>
                                          <p:attrName>style.visibility</p:attrName>
                                        </p:attrNameLst>
                                      </p:cBhvr>
                                      <p:to>
                                        <p:strVal val="visible"/>
                                      </p:to>
                                    </p:set>
                                    <p:animEffect transition="in" filter="fade">
                                      <p:cBhvr>
                                        <p:cTn id="154" dur="500"/>
                                        <p:tgtEl>
                                          <p:spTgt spid="27"/>
                                        </p:tgtEl>
                                      </p:cBhvr>
                                    </p:animEffect>
                                  </p:childTnLst>
                                </p:cTn>
                              </p:par>
                              <p:par>
                                <p:cTn id="155" presetID="10" presetClass="entr" presetSubtype="0" fill="hold" grpId="5" nodeType="withEffect">
                                  <p:stCondLst>
                                    <p:cond delay="0"/>
                                  </p:stCondLst>
                                  <p:childTnLst>
                                    <p:set>
                                      <p:cBhvr>
                                        <p:cTn id="156" dur="1" fill="hold">
                                          <p:stCondLst>
                                            <p:cond delay="0"/>
                                          </p:stCondLst>
                                        </p:cTn>
                                        <p:tgtEl>
                                          <p:spTgt spid="31"/>
                                        </p:tgtEl>
                                        <p:attrNameLst>
                                          <p:attrName>style.visibility</p:attrName>
                                        </p:attrNameLst>
                                      </p:cBhvr>
                                      <p:to>
                                        <p:strVal val="visible"/>
                                      </p:to>
                                    </p:set>
                                    <p:animEffect transition="in" filter="fade">
                                      <p:cBhvr>
                                        <p:cTn id="157" dur="500"/>
                                        <p:tgtEl>
                                          <p:spTgt spid="31"/>
                                        </p:tgtEl>
                                      </p:cBhvr>
                                    </p:animEffect>
                                  </p:childTnLst>
                                </p:cTn>
                              </p:par>
                              <p:par>
                                <p:cTn id="158" presetID="10" presetClass="entr" presetSubtype="0" fill="hold" nodeType="withEffect">
                                  <p:stCondLst>
                                    <p:cond delay="0"/>
                                  </p:stCondLst>
                                  <p:childTnLst>
                                    <p:set>
                                      <p:cBhvr>
                                        <p:cTn id="159" dur="1" fill="hold">
                                          <p:stCondLst>
                                            <p:cond delay="0"/>
                                          </p:stCondLst>
                                        </p:cTn>
                                        <p:tgtEl>
                                          <p:spTgt spid="97"/>
                                        </p:tgtEl>
                                        <p:attrNameLst>
                                          <p:attrName>style.visibility</p:attrName>
                                        </p:attrNameLst>
                                      </p:cBhvr>
                                      <p:to>
                                        <p:strVal val="visible"/>
                                      </p:to>
                                    </p:set>
                                    <p:animEffect transition="in" filter="fade">
                                      <p:cBhvr>
                                        <p:cTn id="160" dur="500"/>
                                        <p:tgtEl>
                                          <p:spTgt spid="97"/>
                                        </p:tgtEl>
                                      </p:cBhvr>
                                    </p:animEffect>
                                  </p:childTnLst>
                                </p:cTn>
                              </p:par>
                              <p:par>
                                <p:cTn id="161" presetID="10" presetClass="entr" presetSubtype="0" fill="hold" nodeType="withEffect">
                                  <p:stCondLst>
                                    <p:cond delay="0"/>
                                  </p:stCondLst>
                                  <p:childTnLst>
                                    <p:set>
                                      <p:cBhvr>
                                        <p:cTn id="162" dur="1" fill="hold">
                                          <p:stCondLst>
                                            <p:cond delay="0"/>
                                          </p:stCondLst>
                                        </p:cTn>
                                        <p:tgtEl>
                                          <p:spTgt spid="98"/>
                                        </p:tgtEl>
                                        <p:attrNameLst>
                                          <p:attrName>style.visibility</p:attrName>
                                        </p:attrNameLst>
                                      </p:cBhvr>
                                      <p:to>
                                        <p:strVal val="visible"/>
                                      </p:to>
                                    </p:set>
                                    <p:animEffect transition="in" filter="fade">
                                      <p:cBhvr>
                                        <p:cTn id="163" dur="500"/>
                                        <p:tgtEl>
                                          <p:spTgt spid="98"/>
                                        </p:tgtEl>
                                      </p:cBhvr>
                                    </p:animEffect>
                                  </p:childTnLst>
                                </p:cTn>
                              </p:par>
                              <p:par>
                                <p:cTn id="164" presetID="10" presetClass="entr" presetSubtype="0" fill="hold" nodeType="withEffect">
                                  <p:stCondLst>
                                    <p:cond delay="0"/>
                                  </p:stCondLst>
                                  <p:childTnLst>
                                    <p:set>
                                      <p:cBhvr>
                                        <p:cTn id="165" dur="1" fill="hold">
                                          <p:stCondLst>
                                            <p:cond delay="0"/>
                                          </p:stCondLst>
                                        </p:cTn>
                                        <p:tgtEl>
                                          <p:spTgt spid="96"/>
                                        </p:tgtEl>
                                        <p:attrNameLst>
                                          <p:attrName>style.visibility</p:attrName>
                                        </p:attrNameLst>
                                      </p:cBhvr>
                                      <p:to>
                                        <p:strVal val="visible"/>
                                      </p:to>
                                    </p:set>
                                    <p:animEffect transition="in" filter="fade">
                                      <p:cBhvr>
                                        <p:cTn id="166" dur="500"/>
                                        <p:tgtEl>
                                          <p:spTgt spid="96"/>
                                        </p:tgtEl>
                                      </p:cBhvr>
                                    </p:animEffect>
                                  </p:childTnLst>
                                </p:cTn>
                              </p:par>
                              <p:par>
                                <p:cTn id="167" presetID="10" presetClass="entr" presetSubtype="0" fill="hold" nodeType="withEffect">
                                  <p:stCondLst>
                                    <p:cond delay="0"/>
                                  </p:stCondLst>
                                  <p:childTnLst>
                                    <p:set>
                                      <p:cBhvr>
                                        <p:cTn id="168" dur="1" fill="hold">
                                          <p:stCondLst>
                                            <p:cond delay="0"/>
                                          </p:stCondLst>
                                        </p:cTn>
                                        <p:tgtEl>
                                          <p:spTgt spid="102"/>
                                        </p:tgtEl>
                                        <p:attrNameLst>
                                          <p:attrName>style.visibility</p:attrName>
                                        </p:attrNameLst>
                                      </p:cBhvr>
                                      <p:to>
                                        <p:strVal val="visible"/>
                                      </p:to>
                                    </p:set>
                                    <p:animEffect transition="in" filter="fade">
                                      <p:cBhvr>
                                        <p:cTn id="169" dur="500"/>
                                        <p:tgtEl>
                                          <p:spTgt spid="102"/>
                                        </p:tgtEl>
                                      </p:cBhvr>
                                    </p:animEffect>
                                  </p:childTnLst>
                                </p:cTn>
                              </p:par>
                              <p:par>
                                <p:cTn id="170" presetID="10" presetClass="entr" presetSubtype="0" fill="hold" nodeType="withEffect">
                                  <p:stCondLst>
                                    <p:cond delay="0"/>
                                  </p:stCondLst>
                                  <p:childTnLst>
                                    <p:set>
                                      <p:cBhvr>
                                        <p:cTn id="171" dur="1" fill="hold">
                                          <p:stCondLst>
                                            <p:cond delay="0"/>
                                          </p:stCondLst>
                                        </p:cTn>
                                        <p:tgtEl>
                                          <p:spTgt spid="104"/>
                                        </p:tgtEl>
                                        <p:attrNameLst>
                                          <p:attrName>style.visibility</p:attrName>
                                        </p:attrNameLst>
                                      </p:cBhvr>
                                      <p:to>
                                        <p:strVal val="visible"/>
                                      </p:to>
                                    </p:set>
                                    <p:animEffect transition="in" filter="fade">
                                      <p:cBhvr>
                                        <p:cTn id="172" dur="500"/>
                                        <p:tgtEl>
                                          <p:spTgt spid="104"/>
                                        </p:tgtEl>
                                      </p:cBhvr>
                                    </p:animEffect>
                                  </p:childTnLst>
                                </p:cTn>
                              </p:par>
                              <p:par>
                                <p:cTn id="173" presetID="10" presetClass="entr" presetSubtype="0" fill="hold" nodeType="withEffect">
                                  <p:stCondLst>
                                    <p:cond delay="0"/>
                                  </p:stCondLst>
                                  <p:childTnLst>
                                    <p:set>
                                      <p:cBhvr>
                                        <p:cTn id="174" dur="1" fill="hold">
                                          <p:stCondLst>
                                            <p:cond delay="0"/>
                                          </p:stCondLst>
                                        </p:cTn>
                                        <p:tgtEl>
                                          <p:spTgt spid="105"/>
                                        </p:tgtEl>
                                        <p:attrNameLst>
                                          <p:attrName>style.visibility</p:attrName>
                                        </p:attrNameLst>
                                      </p:cBhvr>
                                      <p:to>
                                        <p:strVal val="visible"/>
                                      </p:to>
                                    </p:set>
                                    <p:animEffect transition="in" filter="fade">
                                      <p:cBhvr>
                                        <p:cTn id="175" dur="500"/>
                                        <p:tgtEl>
                                          <p:spTgt spid="105"/>
                                        </p:tgtEl>
                                      </p:cBhvr>
                                    </p:animEffect>
                                  </p:childTnLst>
                                </p:cTn>
                              </p:par>
                              <p:par>
                                <p:cTn id="176" presetID="10" presetClass="entr" presetSubtype="0" fill="hold" nodeType="withEffect">
                                  <p:stCondLst>
                                    <p:cond delay="0"/>
                                  </p:stCondLst>
                                  <p:childTnLst>
                                    <p:set>
                                      <p:cBhvr>
                                        <p:cTn id="177" dur="1" fill="hold">
                                          <p:stCondLst>
                                            <p:cond delay="0"/>
                                          </p:stCondLst>
                                        </p:cTn>
                                        <p:tgtEl>
                                          <p:spTgt spid="103"/>
                                        </p:tgtEl>
                                        <p:attrNameLst>
                                          <p:attrName>style.visibility</p:attrName>
                                        </p:attrNameLst>
                                      </p:cBhvr>
                                      <p:to>
                                        <p:strVal val="visible"/>
                                      </p:to>
                                    </p:set>
                                    <p:animEffect transition="in" filter="fade">
                                      <p:cBhvr>
                                        <p:cTn id="178" dur="500"/>
                                        <p:tgtEl>
                                          <p:spTgt spid="103"/>
                                        </p:tgtEl>
                                      </p:cBhvr>
                                    </p:animEffect>
                                  </p:childTnLst>
                                </p:cTn>
                              </p:par>
                              <p:par>
                                <p:cTn id="179" presetID="10" presetClass="entr" presetSubtype="0" fill="hold" nodeType="withEffect">
                                  <p:stCondLst>
                                    <p:cond delay="0"/>
                                  </p:stCondLst>
                                  <p:childTnLst>
                                    <p:set>
                                      <p:cBhvr>
                                        <p:cTn id="180" dur="1" fill="hold">
                                          <p:stCondLst>
                                            <p:cond delay="0"/>
                                          </p:stCondLst>
                                        </p:cTn>
                                        <p:tgtEl>
                                          <p:spTgt spid="110"/>
                                        </p:tgtEl>
                                        <p:attrNameLst>
                                          <p:attrName>style.visibility</p:attrName>
                                        </p:attrNameLst>
                                      </p:cBhvr>
                                      <p:to>
                                        <p:strVal val="visible"/>
                                      </p:to>
                                    </p:set>
                                    <p:animEffect transition="in" filter="fade">
                                      <p:cBhvr>
                                        <p:cTn id="181" dur="500"/>
                                        <p:tgtEl>
                                          <p:spTgt spid="110"/>
                                        </p:tgtEl>
                                      </p:cBhvr>
                                    </p:animEffect>
                                  </p:childTnLst>
                                </p:cTn>
                              </p:par>
                              <p:par>
                                <p:cTn id="182" presetID="10" presetClass="entr" presetSubtype="0" fill="hold" nodeType="withEffect">
                                  <p:stCondLst>
                                    <p:cond delay="0"/>
                                  </p:stCondLst>
                                  <p:childTnLst>
                                    <p:set>
                                      <p:cBhvr>
                                        <p:cTn id="183" dur="1" fill="hold">
                                          <p:stCondLst>
                                            <p:cond delay="0"/>
                                          </p:stCondLst>
                                        </p:cTn>
                                        <p:tgtEl>
                                          <p:spTgt spid="109"/>
                                        </p:tgtEl>
                                        <p:attrNameLst>
                                          <p:attrName>style.visibility</p:attrName>
                                        </p:attrNameLst>
                                      </p:cBhvr>
                                      <p:to>
                                        <p:strVal val="visible"/>
                                      </p:to>
                                    </p:set>
                                    <p:animEffect transition="in" filter="fade">
                                      <p:cBhvr>
                                        <p:cTn id="184" dur="500"/>
                                        <p:tgtEl>
                                          <p:spTgt spid="109"/>
                                        </p:tgtEl>
                                      </p:cBhvr>
                                    </p:animEffect>
                                  </p:childTnLst>
                                </p:cTn>
                              </p:par>
                              <p:par>
                                <p:cTn id="185" presetID="10" presetClass="entr" presetSubtype="0" fill="hold" nodeType="withEffect">
                                  <p:stCondLst>
                                    <p:cond delay="0"/>
                                  </p:stCondLst>
                                  <p:childTnLst>
                                    <p:set>
                                      <p:cBhvr>
                                        <p:cTn id="186" dur="1" fill="hold">
                                          <p:stCondLst>
                                            <p:cond delay="0"/>
                                          </p:stCondLst>
                                        </p:cTn>
                                        <p:tgtEl>
                                          <p:spTgt spid="116"/>
                                        </p:tgtEl>
                                        <p:attrNameLst>
                                          <p:attrName>style.visibility</p:attrName>
                                        </p:attrNameLst>
                                      </p:cBhvr>
                                      <p:to>
                                        <p:strVal val="visible"/>
                                      </p:to>
                                    </p:set>
                                    <p:animEffect transition="in" filter="fade">
                                      <p:cBhvr>
                                        <p:cTn id="187" dur="500"/>
                                        <p:tgtEl>
                                          <p:spTgt spid="116"/>
                                        </p:tgtEl>
                                      </p:cBhvr>
                                    </p:animEffect>
                                  </p:childTnLst>
                                </p:cTn>
                              </p:par>
                              <p:par>
                                <p:cTn id="188" presetID="10" presetClass="entr" presetSubtype="0" fill="hold" nodeType="withEffect">
                                  <p:stCondLst>
                                    <p:cond delay="0"/>
                                  </p:stCondLst>
                                  <p:childTnLst>
                                    <p:set>
                                      <p:cBhvr>
                                        <p:cTn id="189" dur="1" fill="hold">
                                          <p:stCondLst>
                                            <p:cond delay="0"/>
                                          </p:stCondLst>
                                        </p:cTn>
                                        <p:tgtEl>
                                          <p:spTgt spid="115"/>
                                        </p:tgtEl>
                                        <p:attrNameLst>
                                          <p:attrName>style.visibility</p:attrName>
                                        </p:attrNameLst>
                                      </p:cBhvr>
                                      <p:to>
                                        <p:strVal val="visible"/>
                                      </p:to>
                                    </p:set>
                                    <p:animEffect transition="in" filter="fade">
                                      <p:cBhvr>
                                        <p:cTn id="190" dur="500"/>
                                        <p:tgtEl>
                                          <p:spTgt spid="115"/>
                                        </p:tgtEl>
                                      </p:cBhvr>
                                    </p:animEffect>
                                  </p:childTnLst>
                                </p:cTn>
                              </p:par>
                              <p:par>
                                <p:cTn id="191" presetID="10" presetClass="entr" presetSubtype="0" fill="hold" nodeType="withEffect">
                                  <p:stCondLst>
                                    <p:cond delay="0"/>
                                  </p:stCondLst>
                                  <p:childTnLst>
                                    <p:set>
                                      <p:cBhvr>
                                        <p:cTn id="192" dur="1" fill="hold">
                                          <p:stCondLst>
                                            <p:cond delay="0"/>
                                          </p:stCondLst>
                                        </p:cTn>
                                        <p:tgtEl>
                                          <p:spTgt spid="90"/>
                                        </p:tgtEl>
                                        <p:attrNameLst>
                                          <p:attrName>style.visibility</p:attrName>
                                        </p:attrNameLst>
                                      </p:cBhvr>
                                      <p:to>
                                        <p:strVal val="visible"/>
                                      </p:to>
                                    </p:set>
                                    <p:animEffect transition="in" filter="fade">
                                      <p:cBhvr>
                                        <p:cTn id="193" dur="500"/>
                                        <p:tgtEl>
                                          <p:spTgt spid="90"/>
                                        </p:tgtEl>
                                      </p:cBhvr>
                                    </p:animEffect>
                                  </p:childTnLst>
                                </p:cTn>
                              </p:par>
                              <p:par>
                                <p:cTn id="194" presetID="10" presetClass="entr" presetSubtype="0" fill="hold" nodeType="withEffect">
                                  <p:stCondLst>
                                    <p:cond delay="0"/>
                                  </p:stCondLst>
                                  <p:childTnLst>
                                    <p:set>
                                      <p:cBhvr>
                                        <p:cTn id="195" dur="1" fill="hold">
                                          <p:stCondLst>
                                            <p:cond delay="0"/>
                                          </p:stCondLst>
                                        </p:cTn>
                                        <p:tgtEl>
                                          <p:spTgt spid="85"/>
                                        </p:tgtEl>
                                        <p:attrNameLst>
                                          <p:attrName>style.visibility</p:attrName>
                                        </p:attrNameLst>
                                      </p:cBhvr>
                                      <p:to>
                                        <p:strVal val="visible"/>
                                      </p:to>
                                    </p:set>
                                    <p:animEffect transition="in" filter="fade">
                                      <p:cBhvr>
                                        <p:cTn id="196" dur="500"/>
                                        <p:tgtEl>
                                          <p:spTgt spid="85"/>
                                        </p:tgtEl>
                                      </p:cBhvr>
                                    </p:animEffect>
                                  </p:childTnLst>
                                </p:cTn>
                              </p:par>
                              <p:par>
                                <p:cTn id="197" presetID="10" presetClass="entr" presetSubtype="0" fill="hold" nodeType="withEffect">
                                  <p:stCondLst>
                                    <p:cond delay="0"/>
                                  </p:stCondLst>
                                  <p:childTnLst>
                                    <p:set>
                                      <p:cBhvr>
                                        <p:cTn id="198" dur="1" fill="hold">
                                          <p:stCondLst>
                                            <p:cond delay="0"/>
                                          </p:stCondLst>
                                        </p:cTn>
                                        <p:tgtEl>
                                          <p:spTgt spid="89"/>
                                        </p:tgtEl>
                                        <p:attrNameLst>
                                          <p:attrName>style.visibility</p:attrName>
                                        </p:attrNameLst>
                                      </p:cBhvr>
                                      <p:to>
                                        <p:strVal val="visible"/>
                                      </p:to>
                                    </p:set>
                                    <p:animEffect transition="in" filter="fade">
                                      <p:cBhvr>
                                        <p:cTn id="199" dur="500"/>
                                        <p:tgtEl>
                                          <p:spTgt spid="89"/>
                                        </p:tgtEl>
                                      </p:cBhvr>
                                    </p:animEffect>
                                  </p:childTnLst>
                                </p:cTn>
                              </p:par>
                              <p:par>
                                <p:cTn id="200" presetID="10" presetClass="entr" presetSubtype="0" fill="hold" nodeType="withEffect">
                                  <p:stCondLst>
                                    <p:cond delay="0"/>
                                  </p:stCondLst>
                                  <p:childTnLst>
                                    <p:set>
                                      <p:cBhvr>
                                        <p:cTn id="201" dur="1" fill="hold">
                                          <p:stCondLst>
                                            <p:cond delay="0"/>
                                          </p:stCondLst>
                                        </p:cTn>
                                        <p:tgtEl>
                                          <p:spTgt spid="83"/>
                                        </p:tgtEl>
                                        <p:attrNameLst>
                                          <p:attrName>style.visibility</p:attrName>
                                        </p:attrNameLst>
                                      </p:cBhvr>
                                      <p:to>
                                        <p:strVal val="visible"/>
                                      </p:to>
                                    </p:set>
                                    <p:animEffect transition="in" filter="fade">
                                      <p:cBhvr>
                                        <p:cTn id="202" dur="500"/>
                                        <p:tgtEl>
                                          <p:spTgt spid="83"/>
                                        </p:tgtEl>
                                      </p:cBhvr>
                                    </p:animEffect>
                                  </p:childTnLst>
                                </p:cTn>
                              </p:par>
                              <p:par>
                                <p:cTn id="203" presetID="10" presetClass="entr" presetSubtype="0" fill="hold" nodeType="withEffect">
                                  <p:stCondLst>
                                    <p:cond delay="0"/>
                                  </p:stCondLst>
                                  <p:childTnLst>
                                    <p:set>
                                      <p:cBhvr>
                                        <p:cTn id="204" dur="1" fill="hold">
                                          <p:stCondLst>
                                            <p:cond delay="0"/>
                                          </p:stCondLst>
                                        </p:cTn>
                                        <p:tgtEl>
                                          <p:spTgt spid="84"/>
                                        </p:tgtEl>
                                        <p:attrNameLst>
                                          <p:attrName>style.visibility</p:attrName>
                                        </p:attrNameLst>
                                      </p:cBhvr>
                                      <p:to>
                                        <p:strVal val="visible"/>
                                      </p:to>
                                    </p:set>
                                    <p:animEffect transition="in" filter="fade">
                                      <p:cBhvr>
                                        <p:cTn id="205" dur="500"/>
                                        <p:tgtEl>
                                          <p:spTgt spid="84"/>
                                        </p:tgtEl>
                                      </p:cBhvr>
                                    </p:animEffect>
                                  </p:childTnLst>
                                </p:cTn>
                              </p:par>
                              <p:par>
                                <p:cTn id="206" presetID="10" presetClass="entr" presetSubtype="0" fill="hold" nodeType="withEffect">
                                  <p:stCondLst>
                                    <p:cond delay="0"/>
                                  </p:stCondLst>
                                  <p:childTnLst>
                                    <p:set>
                                      <p:cBhvr>
                                        <p:cTn id="207" dur="1" fill="hold">
                                          <p:stCondLst>
                                            <p:cond delay="0"/>
                                          </p:stCondLst>
                                        </p:cTn>
                                        <p:tgtEl>
                                          <p:spTgt spid="93"/>
                                        </p:tgtEl>
                                        <p:attrNameLst>
                                          <p:attrName>style.visibility</p:attrName>
                                        </p:attrNameLst>
                                      </p:cBhvr>
                                      <p:to>
                                        <p:strVal val="visible"/>
                                      </p:to>
                                    </p:set>
                                    <p:animEffect transition="in" filter="fade">
                                      <p:cBhvr>
                                        <p:cTn id="208" dur="500"/>
                                        <p:tgtEl>
                                          <p:spTgt spid="93"/>
                                        </p:tgtEl>
                                      </p:cBhvr>
                                    </p:animEffect>
                                  </p:childTnLst>
                                </p:cTn>
                              </p:par>
                              <p:par>
                                <p:cTn id="209" presetID="10" presetClass="entr" presetSubtype="0" fill="hold" nodeType="withEffect">
                                  <p:stCondLst>
                                    <p:cond delay="0"/>
                                  </p:stCondLst>
                                  <p:childTnLst>
                                    <p:set>
                                      <p:cBhvr>
                                        <p:cTn id="210" dur="1" fill="hold">
                                          <p:stCondLst>
                                            <p:cond delay="0"/>
                                          </p:stCondLst>
                                        </p:cTn>
                                        <p:tgtEl>
                                          <p:spTgt spid="91"/>
                                        </p:tgtEl>
                                        <p:attrNameLst>
                                          <p:attrName>style.visibility</p:attrName>
                                        </p:attrNameLst>
                                      </p:cBhvr>
                                      <p:to>
                                        <p:strVal val="visible"/>
                                      </p:to>
                                    </p:set>
                                    <p:animEffect transition="in" filter="fade">
                                      <p:cBhvr>
                                        <p:cTn id="211"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5" grpId="3" animBg="1"/>
      <p:bldP spid="5" grpId="4" animBg="1"/>
      <p:bldP spid="5" grpId="5" animBg="1"/>
      <p:bldP spid="27" grpId="0" animBg="1"/>
      <p:bldP spid="27" grpId="1" animBg="1"/>
      <p:bldP spid="27" grpId="2" animBg="1"/>
      <p:bldP spid="27" grpId="3" animBg="1"/>
      <p:bldP spid="27" grpId="4" animBg="1"/>
      <p:bldP spid="27" grpId="5" animBg="1"/>
      <p:bldP spid="31" grpId="0" animBg="1"/>
      <p:bldP spid="31" grpId="1" animBg="1"/>
      <p:bldP spid="31" grpId="2" animBg="1"/>
      <p:bldP spid="31" grpId="3" animBg="1"/>
      <p:bldP spid="31" grpId="4" animBg="1"/>
      <p:bldP spid="31" grpId="5" animBg="1"/>
      <p:bldP spid="119" grpId="0" animBg="1"/>
      <p:bldP spid="120" grpId="0" animBg="1"/>
      <p:bldP spid="122" grpId="0" animBg="1"/>
      <p:bldP spid="124" grpId="0" animBg="1"/>
      <p:bldP spid="125" grpId="0" animBg="1"/>
      <p:bldP spid="12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7CD919-E049-4670-BEFA-4058E8922B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714" y="754123"/>
            <a:ext cx="5112573" cy="2381711"/>
          </a:xfrm>
          <a:prstGeom prst="rect">
            <a:avLst/>
          </a:prstGeom>
        </p:spPr>
      </p:pic>
      <p:sp>
        <p:nvSpPr>
          <p:cNvPr id="16" name="Text Placeholder 1">
            <a:extLst>
              <a:ext uri="{FF2B5EF4-FFF2-40B4-BE49-F238E27FC236}">
                <a16:creationId xmlns:a16="http://schemas.microsoft.com/office/drawing/2014/main" id="{666BB44F-F2CC-40DD-8CBD-FE13CC6FAE5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3.4 Add and subtract within one whole</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3:3</a:t>
            </a:r>
          </a:p>
        </p:txBody>
      </p:sp>
      <p:graphicFrame>
        <p:nvGraphicFramePr>
          <p:cNvPr id="6" name="Object 5">
            <a:extLst>
              <a:ext uri="{FF2B5EF4-FFF2-40B4-BE49-F238E27FC236}">
                <a16:creationId xmlns:a16="http://schemas.microsoft.com/office/drawing/2014/main" id="{B8A77B8D-D3EF-4443-BA9D-564209B88D56}"/>
              </a:ext>
            </a:extLst>
          </p:cNvPr>
          <p:cNvGraphicFramePr>
            <a:graphicFrameLocks noChangeAspect="1"/>
          </p:cNvGraphicFramePr>
          <p:nvPr>
            <p:extLst>
              <p:ext uri="{D42A27DB-BD31-4B8C-83A1-F6EECF244321}">
                <p14:modId xmlns:p14="http://schemas.microsoft.com/office/powerpoint/2010/main" val="644788277"/>
              </p:ext>
            </p:extLst>
          </p:nvPr>
        </p:nvGraphicFramePr>
        <p:xfrm>
          <a:off x="3879850" y="4902200"/>
          <a:ext cx="1384300" cy="723900"/>
        </p:xfrm>
        <a:graphic>
          <a:graphicData uri="http://schemas.openxmlformats.org/presentationml/2006/ole">
            <mc:AlternateContent xmlns:mc="http://schemas.openxmlformats.org/markup-compatibility/2006">
              <mc:Choice xmlns:v="urn:schemas-microsoft-com:vml" Requires="v">
                <p:oleObj spid="_x0000_s89408" name="Equation" r:id="rId5" imgW="1384200" imgH="723600" progId="Equation.DSMT4">
                  <p:embed/>
                </p:oleObj>
              </mc:Choice>
              <mc:Fallback>
                <p:oleObj name="Equation" r:id="rId5" imgW="1384200" imgH="723600" progId="Equation.DSMT4">
                  <p:embed/>
                  <p:pic>
                    <p:nvPicPr>
                      <p:cNvPr id="43" name="Object 42">
                        <a:extLst>
                          <a:ext uri="{FF2B5EF4-FFF2-40B4-BE49-F238E27FC236}">
                            <a16:creationId xmlns:a16="http://schemas.microsoft.com/office/drawing/2014/main" id="{3606C432-C419-4EE3-BB70-3D25765C2B78}"/>
                          </a:ext>
                        </a:extLst>
                      </p:cNvPr>
                      <p:cNvPicPr/>
                      <p:nvPr/>
                    </p:nvPicPr>
                    <p:blipFill>
                      <a:blip r:embed="rId6"/>
                      <a:stretch>
                        <a:fillRect/>
                      </a:stretch>
                    </p:blipFill>
                    <p:spPr>
                      <a:xfrm>
                        <a:off x="3879850" y="4902200"/>
                        <a:ext cx="1384300" cy="723900"/>
                      </a:xfrm>
                      <a:prstGeom prst="rect">
                        <a:avLst/>
                      </a:prstGeom>
                    </p:spPr>
                  </p:pic>
                </p:oleObj>
              </mc:Fallback>
            </mc:AlternateContent>
          </a:graphicData>
        </a:graphic>
      </p:graphicFrame>
      <p:sp>
        <p:nvSpPr>
          <p:cNvPr id="4" name="Oval 3">
            <a:extLst>
              <a:ext uri="{FF2B5EF4-FFF2-40B4-BE49-F238E27FC236}">
                <a16:creationId xmlns:a16="http://schemas.microsoft.com/office/drawing/2014/main" id="{3BE83062-1143-4BED-B29C-3613D06E6750}"/>
              </a:ext>
            </a:extLst>
          </p:cNvPr>
          <p:cNvSpPr/>
          <p:nvPr/>
        </p:nvSpPr>
        <p:spPr>
          <a:xfrm>
            <a:off x="3556001" y="2200463"/>
            <a:ext cx="449943" cy="4789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D9613E9-E58C-4160-A28B-3DD49BF2447B}"/>
              </a:ext>
            </a:extLst>
          </p:cNvPr>
          <p:cNvSpPr/>
          <p:nvPr/>
        </p:nvSpPr>
        <p:spPr>
          <a:xfrm>
            <a:off x="5081774" y="2214977"/>
            <a:ext cx="449943" cy="4789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40F0013E-C358-4F9E-8ED3-3BB06621B0F6}"/>
              </a:ext>
            </a:extLst>
          </p:cNvPr>
          <p:cNvSpPr/>
          <p:nvPr/>
        </p:nvSpPr>
        <p:spPr>
          <a:xfrm>
            <a:off x="4298002" y="941847"/>
            <a:ext cx="449943" cy="4789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6C59EBE-9E69-4AD4-813D-96DB9FB97B8A}"/>
              </a:ext>
            </a:extLst>
          </p:cNvPr>
          <p:cNvSpPr/>
          <p:nvPr/>
        </p:nvSpPr>
        <p:spPr>
          <a:xfrm>
            <a:off x="3780972" y="4762054"/>
            <a:ext cx="370114" cy="956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76C74C0-FA5F-46C9-BF0F-CA94706E67F4}"/>
              </a:ext>
            </a:extLst>
          </p:cNvPr>
          <p:cNvSpPr/>
          <p:nvPr/>
        </p:nvSpPr>
        <p:spPr>
          <a:xfrm>
            <a:off x="4151085" y="3883494"/>
            <a:ext cx="596859" cy="1852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27B5550E-84B5-4DED-9AC8-E19EB6E05BED}"/>
              </a:ext>
            </a:extLst>
          </p:cNvPr>
          <p:cNvSpPr/>
          <p:nvPr/>
        </p:nvSpPr>
        <p:spPr>
          <a:xfrm>
            <a:off x="4754318" y="4902200"/>
            <a:ext cx="596858" cy="956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Object 7">
            <a:extLst>
              <a:ext uri="{FF2B5EF4-FFF2-40B4-BE49-F238E27FC236}">
                <a16:creationId xmlns:a16="http://schemas.microsoft.com/office/drawing/2014/main" id="{9F648866-8E2C-4115-936E-A087F1363BD8}"/>
              </a:ext>
            </a:extLst>
          </p:cNvPr>
          <p:cNvGraphicFramePr>
            <a:graphicFrameLocks noChangeAspect="1"/>
          </p:cNvGraphicFramePr>
          <p:nvPr>
            <p:extLst>
              <p:ext uri="{D42A27DB-BD31-4B8C-83A1-F6EECF244321}">
                <p14:modId xmlns:p14="http://schemas.microsoft.com/office/powerpoint/2010/main" val="2390608061"/>
              </p:ext>
            </p:extLst>
          </p:nvPr>
        </p:nvGraphicFramePr>
        <p:xfrm>
          <a:off x="3898102" y="4921250"/>
          <a:ext cx="228600" cy="723900"/>
        </p:xfrm>
        <a:graphic>
          <a:graphicData uri="http://schemas.openxmlformats.org/presentationml/2006/ole">
            <mc:AlternateContent xmlns:mc="http://schemas.openxmlformats.org/markup-compatibility/2006">
              <mc:Choice xmlns:v="urn:schemas-microsoft-com:vml" Requires="v">
                <p:oleObj spid="_x0000_s89409" name="Equation" r:id="rId7" imgW="228600" imgH="723600" progId="Equation.DSMT4">
                  <p:embed/>
                </p:oleObj>
              </mc:Choice>
              <mc:Fallback>
                <p:oleObj name="Equation" r:id="rId7" imgW="228600" imgH="723600" progId="Equation.DSMT4">
                  <p:embed/>
                  <p:pic>
                    <p:nvPicPr>
                      <p:cNvPr id="0" name=""/>
                      <p:cNvPicPr/>
                      <p:nvPr/>
                    </p:nvPicPr>
                    <p:blipFill>
                      <a:blip r:embed="rId8"/>
                      <a:stretch>
                        <a:fillRect/>
                      </a:stretch>
                    </p:blipFill>
                    <p:spPr>
                      <a:xfrm>
                        <a:off x="3898102" y="4921250"/>
                        <a:ext cx="228600" cy="723900"/>
                      </a:xfrm>
                      <a:prstGeom prst="rect">
                        <a:avLst/>
                      </a:prstGeom>
                    </p:spPr>
                  </p:pic>
                </p:oleObj>
              </mc:Fallback>
            </mc:AlternateContent>
          </a:graphicData>
        </a:graphic>
      </p:graphicFrame>
      <p:sp>
        <p:nvSpPr>
          <p:cNvPr id="20" name="Rectangle 19">
            <a:extLst>
              <a:ext uri="{FF2B5EF4-FFF2-40B4-BE49-F238E27FC236}">
                <a16:creationId xmlns:a16="http://schemas.microsoft.com/office/drawing/2014/main" id="{7DCC4AA5-DA1D-46AF-8B8F-307ED67DB094}"/>
              </a:ext>
            </a:extLst>
          </p:cNvPr>
          <p:cNvSpPr/>
          <p:nvPr/>
        </p:nvSpPr>
        <p:spPr>
          <a:xfrm>
            <a:off x="7128287" y="4902200"/>
            <a:ext cx="370114" cy="956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6" name="Object 25">
            <a:extLst>
              <a:ext uri="{FF2B5EF4-FFF2-40B4-BE49-F238E27FC236}">
                <a16:creationId xmlns:a16="http://schemas.microsoft.com/office/drawing/2014/main" id="{B3505E7D-1548-442A-895C-AC259D1F21D8}"/>
              </a:ext>
            </a:extLst>
          </p:cNvPr>
          <p:cNvGraphicFramePr>
            <a:graphicFrameLocks noChangeAspect="1"/>
          </p:cNvGraphicFramePr>
          <p:nvPr>
            <p:extLst>
              <p:ext uri="{D42A27DB-BD31-4B8C-83A1-F6EECF244321}">
                <p14:modId xmlns:p14="http://schemas.microsoft.com/office/powerpoint/2010/main" val="2194649230"/>
              </p:ext>
            </p:extLst>
          </p:nvPr>
        </p:nvGraphicFramePr>
        <p:xfrm>
          <a:off x="4175125" y="4916488"/>
          <a:ext cx="787400" cy="723900"/>
        </p:xfrm>
        <a:graphic>
          <a:graphicData uri="http://schemas.openxmlformats.org/presentationml/2006/ole">
            <mc:AlternateContent xmlns:mc="http://schemas.openxmlformats.org/markup-compatibility/2006">
              <mc:Choice xmlns:v="urn:schemas-microsoft-com:vml" Requires="v">
                <p:oleObj spid="_x0000_s89410" name="Equation" r:id="rId9" imgW="787320" imgH="723600" progId="Equation.DSMT4">
                  <p:embed/>
                </p:oleObj>
              </mc:Choice>
              <mc:Fallback>
                <p:oleObj name="Equation" r:id="rId9" imgW="787320" imgH="723600" progId="Equation.DSMT4">
                  <p:embed/>
                  <p:pic>
                    <p:nvPicPr>
                      <p:cNvPr id="0" name=""/>
                      <p:cNvPicPr/>
                      <p:nvPr/>
                    </p:nvPicPr>
                    <p:blipFill>
                      <a:blip r:embed="rId10"/>
                      <a:stretch>
                        <a:fillRect/>
                      </a:stretch>
                    </p:blipFill>
                    <p:spPr>
                      <a:xfrm>
                        <a:off x="4175125" y="4916488"/>
                        <a:ext cx="787400" cy="723900"/>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5DAF2A83-2FD5-44F4-8A78-7525C54142E8}"/>
              </a:ext>
            </a:extLst>
          </p:cNvPr>
          <p:cNvGraphicFramePr>
            <a:graphicFrameLocks noChangeAspect="1"/>
          </p:cNvGraphicFramePr>
          <p:nvPr>
            <p:extLst>
              <p:ext uri="{D42A27DB-BD31-4B8C-83A1-F6EECF244321}">
                <p14:modId xmlns:p14="http://schemas.microsoft.com/office/powerpoint/2010/main" val="140939444"/>
              </p:ext>
            </p:extLst>
          </p:nvPr>
        </p:nvGraphicFramePr>
        <p:xfrm>
          <a:off x="5014913" y="4921250"/>
          <a:ext cx="228600" cy="723900"/>
        </p:xfrm>
        <a:graphic>
          <a:graphicData uri="http://schemas.openxmlformats.org/presentationml/2006/ole">
            <mc:AlternateContent xmlns:mc="http://schemas.openxmlformats.org/markup-compatibility/2006">
              <mc:Choice xmlns:v="urn:schemas-microsoft-com:vml" Requires="v">
                <p:oleObj spid="_x0000_s89411" name="Equation" r:id="rId11" imgW="228600" imgH="723600" progId="Equation.DSMT4">
                  <p:embed/>
                </p:oleObj>
              </mc:Choice>
              <mc:Fallback>
                <p:oleObj name="Equation" r:id="rId11" imgW="228600" imgH="723600" progId="Equation.DSMT4">
                  <p:embed/>
                  <p:pic>
                    <p:nvPicPr>
                      <p:cNvPr id="0" name=""/>
                      <p:cNvPicPr/>
                      <p:nvPr/>
                    </p:nvPicPr>
                    <p:blipFill>
                      <a:blip r:embed="rId12"/>
                      <a:stretch>
                        <a:fillRect/>
                      </a:stretch>
                    </p:blipFill>
                    <p:spPr>
                      <a:xfrm>
                        <a:off x="5014913" y="4921250"/>
                        <a:ext cx="228600" cy="723900"/>
                      </a:xfrm>
                      <a:prstGeom prst="rect">
                        <a:avLst/>
                      </a:prstGeom>
                    </p:spPr>
                  </p:pic>
                </p:oleObj>
              </mc:Fallback>
            </mc:AlternateContent>
          </a:graphicData>
        </a:graphic>
      </p:graphicFrame>
      <p:grpSp>
        <p:nvGrpSpPr>
          <p:cNvPr id="30" name="Group 29">
            <a:extLst>
              <a:ext uri="{FF2B5EF4-FFF2-40B4-BE49-F238E27FC236}">
                <a16:creationId xmlns:a16="http://schemas.microsoft.com/office/drawing/2014/main" id="{AEF678EA-4A91-431D-9A8A-D1A2DA5B9DD9}"/>
              </a:ext>
            </a:extLst>
          </p:cNvPr>
          <p:cNvGrpSpPr/>
          <p:nvPr/>
        </p:nvGrpSpPr>
        <p:grpSpPr>
          <a:xfrm>
            <a:off x="2449513" y="2981325"/>
            <a:ext cx="4251325" cy="3433763"/>
            <a:chOff x="778272" y="2981325"/>
            <a:chExt cx="4251325" cy="3433763"/>
          </a:xfrm>
        </p:grpSpPr>
        <p:graphicFrame>
          <p:nvGraphicFramePr>
            <p:cNvPr id="31" name="Object 30">
              <a:extLst>
                <a:ext uri="{FF2B5EF4-FFF2-40B4-BE49-F238E27FC236}">
                  <a16:creationId xmlns:a16="http://schemas.microsoft.com/office/drawing/2014/main" id="{7228D3C4-B1B3-453D-95FC-D7CC8737282E}"/>
                </a:ext>
              </a:extLst>
            </p:cNvPr>
            <p:cNvGraphicFramePr>
              <a:graphicFrameLocks noChangeAspect="1"/>
            </p:cNvGraphicFramePr>
            <p:nvPr>
              <p:extLst>
                <p:ext uri="{D42A27DB-BD31-4B8C-83A1-F6EECF244321}">
                  <p14:modId xmlns:p14="http://schemas.microsoft.com/office/powerpoint/2010/main" val="3231827945"/>
                </p:ext>
              </p:extLst>
            </p:nvPr>
          </p:nvGraphicFramePr>
          <p:xfrm>
            <a:off x="783034" y="3881438"/>
            <a:ext cx="1701800" cy="723900"/>
          </p:xfrm>
          <a:graphic>
            <a:graphicData uri="http://schemas.openxmlformats.org/presentationml/2006/ole">
              <mc:AlternateContent xmlns:mc="http://schemas.openxmlformats.org/markup-compatibility/2006">
                <mc:Choice xmlns:v="urn:schemas-microsoft-com:vml" Requires="v">
                  <p:oleObj spid="_x0000_s89412" name="Equation" r:id="rId13" imgW="1701720" imgH="723600" progId="Equation.DSMT4">
                    <p:embed/>
                  </p:oleObj>
                </mc:Choice>
                <mc:Fallback>
                  <p:oleObj name="Equation" r:id="rId13" imgW="1701720" imgH="723600" progId="Equation.DSMT4">
                    <p:embed/>
                    <p:pic>
                      <p:nvPicPr>
                        <p:cNvPr id="54" name="Object 53">
                          <a:extLst>
                            <a:ext uri="{FF2B5EF4-FFF2-40B4-BE49-F238E27FC236}">
                              <a16:creationId xmlns:a16="http://schemas.microsoft.com/office/drawing/2014/main" id="{B819C348-BA01-4068-A624-F1D587693FAA}"/>
                            </a:ext>
                          </a:extLst>
                        </p:cNvPr>
                        <p:cNvPicPr/>
                        <p:nvPr/>
                      </p:nvPicPr>
                      <p:blipFill>
                        <a:blip r:embed="rId14"/>
                        <a:stretch>
                          <a:fillRect/>
                        </a:stretch>
                      </p:blipFill>
                      <p:spPr>
                        <a:xfrm>
                          <a:off x="783034" y="3881438"/>
                          <a:ext cx="1701800" cy="723900"/>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48802BA9-DEFE-4457-8D47-E17B79B6941B}"/>
                </a:ext>
              </a:extLst>
            </p:cNvPr>
            <p:cNvGraphicFramePr>
              <a:graphicFrameLocks noChangeAspect="1"/>
            </p:cNvGraphicFramePr>
            <p:nvPr>
              <p:extLst>
                <p:ext uri="{D42A27DB-BD31-4B8C-83A1-F6EECF244321}">
                  <p14:modId xmlns:p14="http://schemas.microsoft.com/office/powerpoint/2010/main" val="2664432194"/>
                </p:ext>
              </p:extLst>
            </p:nvPr>
          </p:nvGraphicFramePr>
          <p:xfrm>
            <a:off x="778272" y="2981325"/>
            <a:ext cx="1701800" cy="723900"/>
          </p:xfrm>
          <a:graphic>
            <a:graphicData uri="http://schemas.openxmlformats.org/presentationml/2006/ole">
              <mc:AlternateContent xmlns:mc="http://schemas.openxmlformats.org/markup-compatibility/2006">
                <mc:Choice xmlns:v="urn:schemas-microsoft-com:vml" Requires="v">
                  <p:oleObj spid="_x0000_s89413" name="Equation" r:id="rId15" imgW="1701720" imgH="723600" progId="Equation.DSMT4">
                    <p:embed/>
                  </p:oleObj>
                </mc:Choice>
                <mc:Fallback>
                  <p:oleObj name="Equation" r:id="rId15" imgW="1701720" imgH="723600" progId="Equation.DSMT4">
                    <p:embed/>
                    <p:pic>
                      <p:nvPicPr>
                        <p:cNvPr id="57" name="Object 56">
                          <a:extLst>
                            <a:ext uri="{FF2B5EF4-FFF2-40B4-BE49-F238E27FC236}">
                              <a16:creationId xmlns:a16="http://schemas.microsoft.com/office/drawing/2014/main" id="{2442F283-4F65-45DD-B71B-3B96D524E14F}"/>
                            </a:ext>
                          </a:extLst>
                        </p:cNvPr>
                        <p:cNvPicPr/>
                        <p:nvPr/>
                      </p:nvPicPr>
                      <p:blipFill>
                        <a:blip r:embed="rId16"/>
                        <a:stretch>
                          <a:fillRect/>
                        </a:stretch>
                      </p:blipFill>
                      <p:spPr>
                        <a:xfrm>
                          <a:off x="778272" y="2981325"/>
                          <a:ext cx="1701800" cy="723900"/>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511B2395-CC38-4CE9-BAFD-2DB3DA3D1AAF}"/>
                </a:ext>
              </a:extLst>
            </p:cNvPr>
            <p:cNvGraphicFramePr>
              <a:graphicFrameLocks noChangeAspect="1"/>
            </p:cNvGraphicFramePr>
            <p:nvPr>
              <p:extLst>
                <p:ext uri="{D42A27DB-BD31-4B8C-83A1-F6EECF244321}">
                  <p14:modId xmlns:p14="http://schemas.microsoft.com/office/powerpoint/2010/main" val="2666831897"/>
                </p:ext>
              </p:extLst>
            </p:nvPr>
          </p:nvGraphicFramePr>
          <p:xfrm>
            <a:off x="784622" y="4781550"/>
            <a:ext cx="1676400" cy="723900"/>
          </p:xfrm>
          <a:graphic>
            <a:graphicData uri="http://schemas.openxmlformats.org/presentationml/2006/ole">
              <mc:AlternateContent xmlns:mc="http://schemas.openxmlformats.org/markup-compatibility/2006">
                <mc:Choice xmlns:v="urn:schemas-microsoft-com:vml" Requires="v">
                  <p:oleObj spid="_x0000_s89414" name="Equation" r:id="rId17" imgW="1676160" imgH="723600" progId="Equation.DSMT4">
                    <p:embed/>
                  </p:oleObj>
                </mc:Choice>
                <mc:Fallback>
                  <p:oleObj name="Equation" r:id="rId17" imgW="1676160" imgH="723600" progId="Equation.DSMT4">
                    <p:embed/>
                    <p:pic>
                      <p:nvPicPr>
                        <p:cNvPr id="58" name="Object 57">
                          <a:extLst>
                            <a:ext uri="{FF2B5EF4-FFF2-40B4-BE49-F238E27FC236}">
                              <a16:creationId xmlns:a16="http://schemas.microsoft.com/office/drawing/2014/main" id="{97E0AFA4-4ED4-4790-95FC-33F21302002E}"/>
                            </a:ext>
                          </a:extLst>
                        </p:cNvPr>
                        <p:cNvPicPr/>
                        <p:nvPr/>
                      </p:nvPicPr>
                      <p:blipFill>
                        <a:blip r:embed="rId18"/>
                        <a:stretch>
                          <a:fillRect/>
                        </a:stretch>
                      </p:blipFill>
                      <p:spPr>
                        <a:xfrm>
                          <a:off x="784622" y="4781550"/>
                          <a:ext cx="1676400" cy="723900"/>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9AA0648C-3863-4B82-AB05-9220E47DF26D}"/>
                </a:ext>
              </a:extLst>
            </p:cNvPr>
            <p:cNvGraphicFramePr>
              <a:graphicFrameLocks noChangeAspect="1"/>
            </p:cNvGraphicFramePr>
            <p:nvPr>
              <p:extLst>
                <p:ext uri="{D42A27DB-BD31-4B8C-83A1-F6EECF244321}">
                  <p14:modId xmlns:p14="http://schemas.microsoft.com/office/powerpoint/2010/main" val="3840741681"/>
                </p:ext>
              </p:extLst>
            </p:nvPr>
          </p:nvGraphicFramePr>
          <p:xfrm>
            <a:off x="778272" y="5691188"/>
            <a:ext cx="1676400" cy="723900"/>
          </p:xfrm>
          <a:graphic>
            <a:graphicData uri="http://schemas.openxmlformats.org/presentationml/2006/ole">
              <mc:AlternateContent xmlns:mc="http://schemas.openxmlformats.org/markup-compatibility/2006">
                <mc:Choice xmlns:v="urn:schemas-microsoft-com:vml" Requires="v">
                  <p:oleObj spid="_x0000_s89415" name="Equation" r:id="rId19" imgW="1676160" imgH="723600" progId="Equation.DSMT4">
                    <p:embed/>
                  </p:oleObj>
                </mc:Choice>
                <mc:Fallback>
                  <p:oleObj name="Equation" r:id="rId19" imgW="1676160" imgH="723600" progId="Equation.DSMT4">
                    <p:embed/>
                    <p:pic>
                      <p:nvPicPr>
                        <p:cNvPr id="60" name="Object 59">
                          <a:extLst>
                            <a:ext uri="{FF2B5EF4-FFF2-40B4-BE49-F238E27FC236}">
                              <a16:creationId xmlns:a16="http://schemas.microsoft.com/office/drawing/2014/main" id="{BAC12F83-3B00-47EA-95F2-62A86919D077}"/>
                            </a:ext>
                          </a:extLst>
                        </p:cNvPr>
                        <p:cNvPicPr/>
                        <p:nvPr/>
                      </p:nvPicPr>
                      <p:blipFill>
                        <a:blip r:embed="rId20"/>
                        <a:stretch>
                          <a:fillRect/>
                        </a:stretch>
                      </p:blipFill>
                      <p:spPr>
                        <a:xfrm>
                          <a:off x="778272" y="5691188"/>
                          <a:ext cx="1676400" cy="723900"/>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55CB4085-BF7C-466D-B746-26239DD3D37E}"/>
                </a:ext>
              </a:extLst>
            </p:cNvPr>
            <p:cNvGraphicFramePr>
              <a:graphicFrameLocks noChangeAspect="1"/>
            </p:cNvGraphicFramePr>
            <p:nvPr>
              <p:extLst>
                <p:ext uri="{D42A27DB-BD31-4B8C-83A1-F6EECF244321}">
                  <p14:modId xmlns:p14="http://schemas.microsoft.com/office/powerpoint/2010/main" val="3595393867"/>
                </p:ext>
              </p:extLst>
            </p:nvPr>
          </p:nvGraphicFramePr>
          <p:xfrm>
            <a:off x="3327797" y="3881438"/>
            <a:ext cx="1701800" cy="723900"/>
          </p:xfrm>
          <a:graphic>
            <a:graphicData uri="http://schemas.openxmlformats.org/presentationml/2006/ole">
              <mc:AlternateContent xmlns:mc="http://schemas.openxmlformats.org/markup-compatibility/2006">
                <mc:Choice xmlns:v="urn:schemas-microsoft-com:vml" Requires="v">
                  <p:oleObj spid="_x0000_s89416" name="Equation" r:id="rId21" imgW="1701720" imgH="723600" progId="Equation.DSMT4">
                    <p:embed/>
                  </p:oleObj>
                </mc:Choice>
                <mc:Fallback>
                  <p:oleObj name="Equation" r:id="rId21" imgW="1701720" imgH="723600" progId="Equation.DSMT4">
                    <p:embed/>
                    <p:pic>
                      <p:nvPicPr>
                        <p:cNvPr id="62" name="Object 61">
                          <a:extLst>
                            <a:ext uri="{FF2B5EF4-FFF2-40B4-BE49-F238E27FC236}">
                              <a16:creationId xmlns:a16="http://schemas.microsoft.com/office/drawing/2014/main" id="{234948B7-DD0C-4EB9-9232-C0E5195FD85A}"/>
                            </a:ext>
                          </a:extLst>
                        </p:cNvPr>
                        <p:cNvPicPr/>
                        <p:nvPr/>
                      </p:nvPicPr>
                      <p:blipFill>
                        <a:blip r:embed="rId22"/>
                        <a:stretch>
                          <a:fillRect/>
                        </a:stretch>
                      </p:blipFill>
                      <p:spPr>
                        <a:xfrm>
                          <a:off x="3327797" y="3881438"/>
                          <a:ext cx="1701800" cy="723900"/>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9CD62D92-816D-4DF9-891D-5DD365071EA3}"/>
                </a:ext>
              </a:extLst>
            </p:cNvPr>
            <p:cNvGraphicFramePr>
              <a:graphicFrameLocks noChangeAspect="1"/>
            </p:cNvGraphicFramePr>
            <p:nvPr>
              <p:extLst>
                <p:ext uri="{D42A27DB-BD31-4B8C-83A1-F6EECF244321}">
                  <p14:modId xmlns:p14="http://schemas.microsoft.com/office/powerpoint/2010/main" val="3519251214"/>
                </p:ext>
              </p:extLst>
            </p:nvPr>
          </p:nvGraphicFramePr>
          <p:xfrm>
            <a:off x="3323034" y="2981325"/>
            <a:ext cx="1701800" cy="723900"/>
          </p:xfrm>
          <a:graphic>
            <a:graphicData uri="http://schemas.openxmlformats.org/presentationml/2006/ole">
              <mc:AlternateContent xmlns:mc="http://schemas.openxmlformats.org/markup-compatibility/2006">
                <mc:Choice xmlns:v="urn:schemas-microsoft-com:vml" Requires="v">
                  <p:oleObj spid="_x0000_s89417" name="Equation" r:id="rId23" imgW="1701720" imgH="723600" progId="Equation.DSMT4">
                    <p:embed/>
                  </p:oleObj>
                </mc:Choice>
                <mc:Fallback>
                  <p:oleObj name="Equation" r:id="rId23" imgW="1701720" imgH="723600" progId="Equation.DSMT4">
                    <p:embed/>
                    <p:pic>
                      <p:nvPicPr>
                        <p:cNvPr id="63" name="Object 62">
                          <a:extLst>
                            <a:ext uri="{FF2B5EF4-FFF2-40B4-BE49-F238E27FC236}">
                              <a16:creationId xmlns:a16="http://schemas.microsoft.com/office/drawing/2014/main" id="{1AB295E0-25BE-49A6-B081-0635B54AD541}"/>
                            </a:ext>
                          </a:extLst>
                        </p:cNvPr>
                        <p:cNvPicPr/>
                        <p:nvPr/>
                      </p:nvPicPr>
                      <p:blipFill>
                        <a:blip r:embed="rId24"/>
                        <a:stretch>
                          <a:fillRect/>
                        </a:stretch>
                      </p:blipFill>
                      <p:spPr>
                        <a:xfrm>
                          <a:off x="3323034" y="2981325"/>
                          <a:ext cx="1701800" cy="723900"/>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26D9AEC1-839B-43B8-AE28-C3975A25D971}"/>
                </a:ext>
              </a:extLst>
            </p:cNvPr>
            <p:cNvGraphicFramePr>
              <a:graphicFrameLocks noChangeAspect="1"/>
            </p:cNvGraphicFramePr>
            <p:nvPr>
              <p:extLst>
                <p:ext uri="{D42A27DB-BD31-4B8C-83A1-F6EECF244321}">
                  <p14:modId xmlns:p14="http://schemas.microsoft.com/office/powerpoint/2010/main" val="3567223010"/>
                </p:ext>
              </p:extLst>
            </p:nvPr>
          </p:nvGraphicFramePr>
          <p:xfrm>
            <a:off x="3329384" y="4781550"/>
            <a:ext cx="1676400" cy="723900"/>
          </p:xfrm>
          <a:graphic>
            <a:graphicData uri="http://schemas.openxmlformats.org/presentationml/2006/ole">
              <mc:AlternateContent xmlns:mc="http://schemas.openxmlformats.org/markup-compatibility/2006">
                <mc:Choice xmlns:v="urn:schemas-microsoft-com:vml" Requires="v">
                  <p:oleObj spid="_x0000_s89418" name="Equation" r:id="rId25" imgW="1676160" imgH="723600" progId="Equation.DSMT4">
                    <p:embed/>
                  </p:oleObj>
                </mc:Choice>
                <mc:Fallback>
                  <p:oleObj name="Equation" r:id="rId25" imgW="1676160" imgH="723600" progId="Equation.DSMT4">
                    <p:embed/>
                    <p:pic>
                      <p:nvPicPr>
                        <p:cNvPr id="64" name="Object 63">
                          <a:extLst>
                            <a:ext uri="{FF2B5EF4-FFF2-40B4-BE49-F238E27FC236}">
                              <a16:creationId xmlns:a16="http://schemas.microsoft.com/office/drawing/2014/main" id="{73A8E33E-F3D4-4F2C-A4C9-F5F6624B3425}"/>
                            </a:ext>
                          </a:extLst>
                        </p:cNvPr>
                        <p:cNvPicPr/>
                        <p:nvPr/>
                      </p:nvPicPr>
                      <p:blipFill>
                        <a:blip r:embed="rId26"/>
                        <a:stretch>
                          <a:fillRect/>
                        </a:stretch>
                      </p:blipFill>
                      <p:spPr>
                        <a:xfrm>
                          <a:off x="3329384" y="4781550"/>
                          <a:ext cx="1676400" cy="723900"/>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CD8A9FEF-47BD-43C1-AA97-11E9B373D17B}"/>
                </a:ext>
              </a:extLst>
            </p:cNvPr>
            <p:cNvGraphicFramePr>
              <a:graphicFrameLocks noChangeAspect="1"/>
            </p:cNvGraphicFramePr>
            <p:nvPr>
              <p:extLst>
                <p:ext uri="{D42A27DB-BD31-4B8C-83A1-F6EECF244321}">
                  <p14:modId xmlns:p14="http://schemas.microsoft.com/office/powerpoint/2010/main" val="2996974739"/>
                </p:ext>
              </p:extLst>
            </p:nvPr>
          </p:nvGraphicFramePr>
          <p:xfrm>
            <a:off x="3323034" y="5691188"/>
            <a:ext cx="1676400" cy="723900"/>
          </p:xfrm>
          <a:graphic>
            <a:graphicData uri="http://schemas.openxmlformats.org/presentationml/2006/ole">
              <mc:AlternateContent xmlns:mc="http://schemas.openxmlformats.org/markup-compatibility/2006">
                <mc:Choice xmlns:v="urn:schemas-microsoft-com:vml" Requires="v">
                  <p:oleObj spid="_x0000_s89419" name="Equation" r:id="rId27" imgW="1676160" imgH="723600" progId="Equation.DSMT4">
                    <p:embed/>
                  </p:oleObj>
                </mc:Choice>
                <mc:Fallback>
                  <p:oleObj name="Equation" r:id="rId27" imgW="1676160" imgH="723600" progId="Equation.DSMT4">
                    <p:embed/>
                    <p:pic>
                      <p:nvPicPr>
                        <p:cNvPr id="65" name="Object 64">
                          <a:extLst>
                            <a:ext uri="{FF2B5EF4-FFF2-40B4-BE49-F238E27FC236}">
                              <a16:creationId xmlns:a16="http://schemas.microsoft.com/office/drawing/2014/main" id="{DF2E86B8-2E15-4CEF-A47B-BABAE546605E}"/>
                            </a:ext>
                          </a:extLst>
                        </p:cNvPr>
                        <p:cNvPicPr/>
                        <p:nvPr/>
                      </p:nvPicPr>
                      <p:blipFill>
                        <a:blip r:embed="rId28"/>
                        <a:stretch>
                          <a:fillRect/>
                        </a:stretch>
                      </p:blipFill>
                      <p:spPr>
                        <a:xfrm>
                          <a:off x="3323034" y="5691188"/>
                          <a:ext cx="1676400" cy="723900"/>
                        </a:xfrm>
                        <a:prstGeom prst="rect">
                          <a:avLst/>
                        </a:prstGeom>
                      </p:spPr>
                    </p:pic>
                  </p:oleObj>
                </mc:Fallback>
              </mc:AlternateContent>
            </a:graphicData>
          </a:graphic>
        </p:graphicFrame>
      </p:grpSp>
    </p:spTree>
    <p:extLst>
      <p:ext uri="{BB962C8B-B14F-4D97-AF65-F5344CB8AC3E}">
        <p14:creationId xmlns:p14="http://schemas.microsoft.com/office/powerpoint/2010/main" val="8549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1"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1"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1"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1"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par>
                                <p:cTn id="51" presetID="10" presetClass="exit" presetSubtype="0" fill="hold" grpId="2" nodeType="withEffect">
                                  <p:stCondLst>
                                    <p:cond delay="0"/>
                                  </p:stCondLst>
                                  <p:childTnLst>
                                    <p:animEffect transition="out" filter="fade">
                                      <p:cBhvr>
                                        <p:cTn id="52" dur="500"/>
                                        <p:tgtEl>
                                          <p:spTgt spid="11"/>
                                        </p:tgtEl>
                                      </p:cBhvr>
                                    </p:animEffect>
                                    <p:set>
                                      <p:cBhvr>
                                        <p:cTn id="53" dur="1" fill="hold">
                                          <p:stCondLst>
                                            <p:cond delay="499"/>
                                          </p:stCondLst>
                                        </p:cTn>
                                        <p:tgtEl>
                                          <p:spTgt spid="11"/>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2" nodeType="clickEffect">
                                  <p:stCondLst>
                                    <p:cond delay="0"/>
                                  </p:stCondLst>
                                  <p:childTnLst>
                                    <p:animEffect transition="out" filter="fade">
                                      <p:cBhvr>
                                        <p:cTn id="57" dur="500"/>
                                        <p:tgtEl>
                                          <p:spTgt spid="4"/>
                                        </p:tgtEl>
                                      </p:cBhvr>
                                    </p:animEffect>
                                    <p:set>
                                      <p:cBhvr>
                                        <p:cTn id="58" dur="1" fill="hold">
                                          <p:stCondLst>
                                            <p:cond delay="499"/>
                                          </p:stCondLst>
                                        </p:cTn>
                                        <p:tgtEl>
                                          <p:spTgt spid="4"/>
                                        </p:tgtEl>
                                        <p:attrNameLst>
                                          <p:attrName>style.visibility</p:attrName>
                                        </p:attrNameLst>
                                      </p:cBhvr>
                                      <p:to>
                                        <p:strVal val="hidden"/>
                                      </p:to>
                                    </p:set>
                                  </p:childTnLst>
                                </p:cTn>
                              </p:par>
                              <p:par>
                                <p:cTn id="59" presetID="10" presetClass="entr" presetSubtype="0"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2" nodeType="clickEffect">
                                  <p:stCondLst>
                                    <p:cond delay="0"/>
                                  </p:stCondLst>
                                  <p:childTnLst>
                                    <p:animEffect transition="out" filter="fade">
                                      <p:cBhvr>
                                        <p:cTn id="65" dur="500"/>
                                        <p:tgtEl>
                                          <p:spTgt spid="9"/>
                                        </p:tgtEl>
                                      </p:cBhvr>
                                    </p:animEffect>
                                    <p:set>
                                      <p:cBhvr>
                                        <p:cTn id="66" dur="1" fill="hold">
                                          <p:stCondLst>
                                            <p:cond delay="499"/>
                                          </p:stCondLst>
                                        </p:cTn>
                                        <p:tgtEl>
                                          <p:spTgt spid="9"/>
                                        </p:tgtEl>
                                        <p:attrNameLst>
                                          <p:attrName>style.visibility</p:attrName>
                                        </p:attrNameLst>
                                      </p:cBhvr>
                                      <p:to>
                                        <p:strVal val="hidden"/>
                                      </p:to>
                                    </p:set>
                                  </p:childTnLst>
                                </p:cTn>
                              </p:par>
                              <p:par>
                                <p:cTn id="67" presetID="10" presetClass="entr" presetSubtype="0"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8"/>
                                        </p:tgtEl>
                                      </p:cBhvr>
                                    </p:animEffect>
                                    <p:set>
                                      <p:cBhvr>
                                        <p:cTn id="74" dur="1" fill="hold">
                                          <p:stCondLst>
                                            <p:cond delay="499"/>
                                          </p:stCondLst>
                                        </p:cTn>
                                        <p:tgtEl>
                                          <p:spTgt spid="8"/>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26"/>
                                        </p:tgtEl>
                                      </p:cBhvr>
                                    </p:animEffect>
                                    <p:set>
                                      <p:cBhvr>
                                        <p:cTn id="77" dur="1" fill="hold">
                                          <p:stCondLst>
                                            <p:cond delay="499"/>
                                          </p:stCondLst>
                                        </p:cTn>
                                        <p:tgtEl>
                                          <p:spTgt spid="26"/>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28"/>
                                        </p:tgtEl>
                                      </p:cBhvr>
                                    </p:animEffect>
                                    <p:set>
                                      <p:cBhvr>
                                        <p:cTn id="80" dur="1" fill="hold">
                                          <p:stCondLst>
                                            <p:cond delay="499"/>
                                          </p:stCondLst>
                                        </p:cTn>
                                        <p:tgtEl>
                                          <p:spTgt spid="28"/>
                                        </p:tgtEl>
                                        <p:attrNameLst>
                                          <p:attrName>style.visibility</p:attrName>
                                        </p:attrNameLst>
                                      </p:cBhvr>
                                      <p:to>
                                        <p:strVal val="hidden"/>
                                      </p:to>
                                    </p:set>
                                  </p:childTnLst>
                                </p:cTn>
                              </p:par>
                            </p:childTnLst>
                          </p:cTn>
                        </p:par>
                        <p:par>
                          <p:cTn id="81" fill="hold">
                            <p:stCondLst>
                              <p:cond delay="500"/>
                            </p:stCondLst>
                            <p:childTnLst>
                              <p:par>
                                <p:cTn id="82" presetID="10" presetClass="entr" presetSubtype="0" fill="hold"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9" grpId="0" animBg="1"/>
      <p:bldP spid="9" grpId="1" animBg="1"/>
      <p:bldP spid="9" grpId="2" animBg="1"/>
      <p:bldP spid="11" grpId="0" animBg="1"/>
      <p:bldP spid="11" grpId="1" animBg="1"/>
      <p:bldP spid="11" grpId="2" animBg="1"/>
      <p:bldP spid="7" grpId="0" animBg="1"/>
      <p:bldP spid="7" grpId="1" animBg="1"/>
      <p:bldP spid="15" grpId="0" animBg="1"/>
      <p:bldP spid="15" grpId="1" animBg="1"/>
      <p:bldP spid="17" grpId="0" animBg="1"/>
      <p:bldP spid="17"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
            <a:extLst>
              <a:ext uri="{FF2B5EF4-FFF2-40B4-BE49-F238E27FC236}">
                <a16:creationId xmlns:a16="http://schemas.microsoft.com/office/drawing/2014/main" id="{666BB44F-F2CC-40DD-8CBD-FE13CC6FAE5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3.4 Add and subtract within one whole</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3:4</a:t>
            </a:r>
          </a:p>
        </p:txBody>
      </p:sp>
      <p:pic>
        <p:nvPicPr>
          <p:cNvPr id="4" name="Picture 3">
            <a:extLst>
              <a:ext uri="{FF2B5EF4-FFF2-40B4-BE49-F238E27FC236}">
                <a16:creationId xmlns:a16="http://schemas.microsoft.com/office/drawing/2014/main" id="{BE45ECA6-FACB-41B5-B9D5-F8C802876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1169492"/>
            <a:ext cx="6135088" cy="4519017"/>
          </a:xfrm>
          <a:prstGeom prst="rect">
            <a:avLst/>
          </a:prstGeom>
        </p:spPr>
      </p:pic>
    </p:spTree>
    <p:extLst>
      <p:ext uri="{BB962C8B-B14F-4D97-AF65-F5344CB8AC3E}">
        <p14:creationId xmlns:p14="http://schemas.microsoft.com/office/powerpoint/2010/main" val="2821531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
            <a:extLst>
              <a:ext uri="{FF2B5EF4-FFF2-40B4-BE49-F238E27FC236}">
                <a16:creationId xmlns:a16="http://schemas.microsoft.com/office/drawing/2014/main" id="{666BB44F-F2CC-40DD-8CBD-FE13CC6FAE5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3.4 Add and subtract within one whole</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4:1</a:t>
            </a:r>
          </a:p>
        </p:txBody>
      </p:sp>
      <p:graphicFrame>
        <p:nvGraphicFramePr>
          <p:cNvPr id="6" name="Object 5">
            <a:extLst>
              <a:ext uri="{FF2B5EF4-FFF2-40B4-BE49-F238E27FC236}">
                <a16:creationId xmlns:a16="http://schemas.microsoft.com/office/drawing/2014/main" id="{E928D1CF-F968-4570-84A9-6FDA06E4E52A}"/>
              </a:ext>
            </a:extLst>
          </p:cNvPr>
          <p:cNvGraphicFramePr>
            <a:graphicFrameLocks noChangeAspect="1"/>
          </p:cNvGraphicFramePr>
          <p:nvPr>
            <p:extLst>
              <p:ext uri="{D42A27DB-BD31-4B8C-83A1-F6EECF244321}">
                <p14:modId xmlns:p14="http://schemas.microsoft.com/office/powerpoint/2010/main" val="2643584710"/>
              </p:ext>
            </p:extLst>
          </p:nvPr>
        </p:nvGraphicFramePr>
        <p:xfrm>
          <a:off x="2035665" y="916668"/>
          <a:ext cx="5067300" cy="292100"/>
        </p:xfrm>
        <a:graphic>
          <a:graphicData uri="http://schemas.openxmlformats.org/presentationml/2006/ole">
            <mc:AlternateContent xmlns:mc="http://schemas.openxmlformats.org/markup-compatibility/2006">
              <mc:Choice xmlns:v="urn:schemas-microsoft-com:vml" Requires="v">
                <p:oleObj spid="_x0000_s75934" name="Equation" r:id="rId4" imgW="5067000" imgH="291960" progId="Equation.DSMT4">
                  <p:embed/>
                </p:oleObj>
              </mc:Choice>
              <mc:Fallback>
                <p:oleObj name="Equation" r:id="rId4" imgW="5067000" imgH="291960" progId="Equation.DSMT4">
                  <p:embed/>
                  <p:pic>
                    <p:nvPicPr>
                      <p:cNvPr id="0" name=""/>
                      <p:cNvPicPr/>
                      <p:nvPr/>
                    </p:nvPicPr>
                    <p:blipFill>
                      <a:blip r:embed="rId5"/>
                      <a:stretch>
                        <a:fillRect/>
                      </a:stretch>
                    </p:blipFill>
                    <p:spPr>
                      <a:xfrm>
                        <a:off x="2035665" y="916668"/>
                        <a:ext cx="5067300" cy="292100"/>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D0CDB737-06C5-4C57-A68E-5F66986BB4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9170" y="2233299"/>
            <a:ext cx="5165660" cy="1007933"/>
          </a:xfrm>
          <a:prstGeom prst="rect">
            <a:avLst/>
          </a:prstGeom>
        </p:spPr>
      </p:pic>
      <p:pic>
        <p:nvPicPr>
          <p:cNvPr id="11" name="Picture 10">
            <a:extLst>
              <a:ext uri="{FF2B5EF4-FFF2-40B4-BE49-F238E27FC236}">
                <a16:creationId xmlns:a16="http://schemas.microsoft.com/office/drawing/2014/main" id="{C3F6A520-F10E-4EFE-914F-D74087B40FE2}"/>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966310" y="1684430"/>
            <a:ext cx="2582830" cy="699643"/>
          </a:xfrm>
          <a:prstGeom prst="rect">
            <a:avLst/>
          </a:prstGeom>
        </p:spPr>
      </p:pic>
      <p:pic>
        <p:nvPicPr>
          <p:cNvPr id="13" name="Picture 12">
            <a:extLst>
              <a:ext uri="{FF2B5EF4-FFF2-40B4-BE49-F238E27FC236}">
                <a16:creationId xmlns:a16="http://schemas.microsoft.com/office/drawing/2014/main" id="{258D23CB-05E5-41C4-B8EF-887EA1D0D2F6}"/>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572000" y="1684430"/>
            <a:ext cx="1655146" cy="699643"/>
          </a:xfrm>
          <a:prstGeom prst="rect">
            <a:avLst/>
          </a:prstGeom>
        </p:spPr>
      </p:pic>
      <p:pic>
        <p:nvPicPr>
          <p:cNvPr id="15" name="Picture 14">
            <a:extLst>
              <a:ext uri="{FF2B5EF4-FFF2-40B4-BE49-F238E27FC236}">
                <a16:creationId xmlns:a16="http://schemas.microsoft.com/office/drawing/2014/main" id="{73CC6A3B-462F-4144-9A9F-40C4B52EB528}"/>
              </a:ext>
            </a:extLst>
          </p:cNvPr>
          <p:cNvPicPr>
            <a:picLocks noChangeAspect="1"/>
          </p:cNvPicPr>
          <p:nvPr/>
        </p:nvPicPr>
        <p:blipFill rotWithShape="1">
          <a:blip r:embed="rId9">
            <a:extLst>
              <a:ext uri="{28A0092B-C50C-407E-A947-70E740481C1C}">
                <a14:useLocalDpi xmlns:a14="http://schemas.microsoft.com/office/drawing/2010/main" val="0"/>
              </a:ext>
            </a:extLst>
          </a:blip>
          <a:srcRect r="-5"/>
          <a:stretch/>
        </p:blipFill>
        <p:spPr>
          <a:xfrm>
            <a:off x="6189811" y="2222705"/>
            <a:ext cx="965018" cy="929833"/>
          </a:xfrm>
          <a:prstGeom prst="rect">
            <a:avLst/>
          </a:prstGeom>
        </p:spPr>
      </p:pic>
      <p:pic>
        <p:nvPicPr>
          <p:cNvPr id="18" name="Picture 17">
            <a:extLst>
              <a:ext uri="{FF2B5EF4-FFF2-40B4-BE49-F238E27FC236}">
                <a16:creationId xmlns:a16="http://schemas.microsoft.com/office/drawing/2014/main" id="{7D4E0047-2ACF-428F-9BF9-60606BAA9260}"/>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1901700" y="3066998"/>
            <a:ext cx="2580491" cy="2288189"/>
          </a:xfrm>
          <a:prstGeom prst="rect">
            <a:avLst/>
          </a:prstGeom>
        </p:spPr>
      </p:pic>
      <p:sp>
        <p:nvSpPr>
          <p:cNvPr id="20" name="Rectangle 19">
            <a:extLst>
              <a:ext uri="{FF2B5EF4-FFF2-40B4-BE49-F238E27FC236}">
                <a16:creationId xmlns:a16="http://schemas.microsoft.com/office/drawing/2014/main" id="{2C8CC154-583F-41A8-8A9B-A52F2CE316CA}"/>
              </a:ext>
            </a:extLst>
          </p:cNvPr>
          <p:cNvSpPr/>
          <p:nvPr/>
        </p:nvSpPr>
        <p:spPr>
          <a:xfrm>
            <a:off x="3005817" y="3182971"/>
            <a:ext cx="314324" cy="553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2E1E9C71-8EEC-4237-8A5C-8F8B70E0F5ED}"/>
              </a:ext>
            </a:extLst>
          </p:cNvPr>
          <p:cNvSpPr/>
          <p:nvPr/>
        </p:nvSpPr>
        <p:spPr>
          <a:xfrm>
            <a:off x="3710667" y="4463273"/>
            <a:ext cx="314324" cy="553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4D030FB8-A593-4734-A76F-F1322452E894}"/>
              </a:ext>
            </a:extLst>
          </p:cNvPr>
          <p:cNvSpPr/>
          <p:nvPr/>
        </p:nvSpPr>
        <p:spPr>
          <a:xfrm>
            <a:off x="2186667" y="4510275"/>
            <a:ext cx="314324" cy="553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5" name="Object 24">
            <a:extLst>
              <a:ext uri="{FF2B5EF4-FFF2-40B4-BE49-F238E27FC236}">
                <a16:creationId xmlns:a16="http://schemas.microsoft.com/office/drawing/2014/main" id="{8B5673F5-C0CD-461C-86F8-1F63EE843F88}"/>
              </a:ext>
            </a:extLst>
          </p:cNvPr>
          <p:cNvGraphicFramePr>
            <a:graphicFrameLocks noChangeAspect="1"/>
          </p:cNvGraphicFramePr>
          <p:nvPr>
            <p:extLst>
              <p:ext uri="{D42A27DB-BD31-4B8C-83A1-F6EECF244321}">
                <p14:modId xmlns:p14="http://schemas.microsoft.com/office/powerpoint/2010/main" val="3979699102"/>
              </p:ext>
            </p:extLst>
          </p:nvPr>
        </p:nvGraphicFramePr>
        <p:xfrm>
          <a:off x="2474395" y="5320718"/>
          <a:ext cx="1435100" cy="736600"/>
        </p:xfrm>
        <a:graphic>
          <a:graphicData uri="http://schemas.openxmlformats.org/presentationml/2006/ole">
            <mc:AlternateContent xmlns:mc="http://schemas.openxmlformats.org/markup-compatibility/2006">
              <mc:Choice xmlns:v="urn:schemas-microsoft-com:vml" Requires="v">
                <p:oleObj spid="_x0000_s75935" name="Equation" r:id="rId11" imgW="1434960" imgH="736560" progId="Equation.DSMT4">
                  <p:embed/>
                </p:oleObj>
              </mc:Choice>
              <mc:Fallback>
                <p:oleObj name="Equation" r:id="rId11" imgW="1434960" imgH="736560" progId="Equation.DSMT4">
                  <p:embed/>
                  <p:pic>
                    <p:nvPicPr>
                      <p:cNvPr id="33" name="Object 32">
                        <a:extLst>
                          <a:ext uri="{FF2B5EF4-FFF2-40B4-BE49-F238E27FC236}">
                            <a16:creationId xmlns:a16="http://schemas.microsoft.com/office/drawing/2014/main" id="{8986BD63-CC2E-4EB6-91AB-97E393849EFE}"/>
                          </a:ext>
                        </a:extLst>
                      </p:cNvPr>
                      <p:cNvPicPr/>
                      <p:nvPr/>
                    </p:nvPicPr>
                    <p:blipFill>
                      <a:blip r:embed="rId12"/>
                      <a:stretch>
                        <a:fillRect/>
                      </a:stretch>
                    </p:blipFill>
                    <p:spPr>
                      <a:xfrm>
                        <a:off x="2474395" y="5320718"/>
                        <a:ext cx="1435100" cy="736600"/>
                      </a:xfrm>
                      <a:prstGeom prst="rect">
                        <a:avLst/>
                      </a:prstGeom>
                    </p:spPr>
                  </p:pic>
                </p:oleObj>
              </mc:Fallback>
            </mc:AlternateContent>
          </a:graphicData>
        </a:graphic>
      </p:graphicFrame>
      <p:pic>
        <p:nvPicPr>
          <p:cNvPr id="28" name="Picture 27">
            <a:extLst>
              <a:ext uri="{FF2B5EF4-FFF2-40B4-BE49-F238E27FC236}">
                <a16:creationId xmlns:a16="http://schemas.microsoft.com/office/drawing/2014/main" id="{F9CBBD88-4D3B-42A8-AE25-32247B5EE4BA}"/>
              </a:ext>
            </a:extLst>
          </p:cNvPr>
          <p:cNvPicPr>
            <a:picLocks noChangeAspect="1"/>
          </p:cNvPicPr>
          <p:nvPr/>
        </p:nvPicPr>
        <p:blipFill rotWithShape="1">
          <a:blip r:embed="rId13">
            <a:extLst>
              <a:ext uri="{28A0092B-C50C-407E-A947-70E740481C1C}">
                <a14:useLocalDpi xmlns:a14="http://schemas.microsoft.com/office/drawing/2010/main" val="0"/>
              </a:ext>
            </a:extLst>
          </a:blip>
          <a:srcRect r="-2045"/>
          <a:stretch/>
        </p:blipFill>
        <p:spPr>
          <a:xfrm>
            <a:off x="4424257" y="3058371"/>
            <a:ext cx="2643101" cy="2288189"/>
          </a:xfrm>
          <a:prstGeom prst="rect">
            <a:avLst/>
          </a:prstGeom>
        </p:spPr>
      </p:pic>
      <p:sp>
        <p:nvSpPr>
          <p:cNvPr id="30" name="Rectangle 29">
            <a:extLst>
              <a:ext uri="{FF2B5EF4-FFF2-40B4-BE49-F238E27FC236}">
                <a16:creationId xmlns:a16="http://schemas.microsoft.com/office/drawing/2014/main" id="{3416A6B5-4E9F-4100-AFB4-7E92714C6AD7}"/>
              </a:ext>
            </a:extLst>
          </p:cNvPr>
          <p:cNvSpPr/>
          <p:nvPr/>
        </p:nvSpPr>
        <p:spPr>
          <a:xfrm>
            <a:off x="5660209" y="3179185"/>
            <a:ext cx="314324" cy="553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1DC10C6D-8E7D-4AA7-9627-7DCB2C99B5F1}"/>
              </a:ext>
            </a:extLst>
          </p:cNvPr>
          <p:cNvSpPr/>
          <p:nvPr/>
        </p:nvSpPr>
        <p:spPr>
          <a:xfrm>
            <a:off x="6365059" y="4459487"/>
            <a:ext cx="314324" cy="553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18C4A950-FFD1-432F-9F33-8BA068DAAFD3}"/>
              </a:ext>
            </a:extLst>
          </p:cNvPr>
          <p:cNvSpPr/>
          <p:nvPr/>
        </p:nvSpPr>
        <p:spPr>
          <a:xfrm>
            <a:off x="4841059" y="4506489"/>
            <a:ext cx="314324" cy="553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36" name="Object 35">
            <a:extLst>
              <a:ext uri="{FF2B5EF4-FFF2-40B4-BE49-F238E27FC236}">
                <a16:creationId xmlns:a16="http://schemas.microsoft.com/office/drawing/2014/main" id="{032AF76C-0E90-4E24-8341-A65CB8580A8A}"/>
              </a:ext>
            </a:extLst>
          </p:cNvPr>
          <p:cNvGraphicFramePr>
            <a:graphicFrameLocks noChangeAspect="1"/>
          </p:cNvGraphicFramePr>
          <p:nvPr>
            <p:extLst>
              <p:ext uri="{D42A27DB-BD31-4B8C-83A1-F6EECF244321}">
                <p14:modId xmlns:p14="http://schemas.microsoft.com/office/powerpoint/2010/main" val="3280050692"/>
              </p:ext>
            </p:extLst>
          </p:nvPr>
        </p:nvGraphicFramePr>
        <p:xfrm>
          <a:off x="5172754" y="5327366"/>
          <a:ext cx="1320800" cy="736600"/>
        </p:xfrm>
        <a:graphic>
          <a:graphicData uri="http://schemas.openxmlformats.org/presentationml/2006/ole">
            <mc:AlternateContent xmlns:mc="http://schemas.openxmlformats.org/markup-compatibility/2006">
              <mc:Choice xmlns:v="urn:schemas-microsoft-com:vml" Requires="v">
                <p:oleObj spid="_x0000_s75936" name="Equation" r:id="rId14" imgW="1320480" imgH="736560" progId="Equation.DSMT4">
                  <p:embed/>
                </p:oleObj>
              </mc:Choice>
              <mc:Fallback>
                <p:oleObj name="Equation" r:id="rId14" imgW="1320480" imgH="736560" progId="Equation.DSMT4">
                  <p:embed/>
                  <p:pic>
                    <p:nvPicPr>
                      <p:cNvPr id="0" name=""/>
                      <p:cNvPicPr/>
                      <p:nvPr/>
                    </p:nvPicPr>
                    <p:blipFill>
                      <a:blip r:embed="rId15"/>
                      <a:stretch>
                        <a:fillRect/>
                      </a:stretch>
                    </p:blipFill>
                    <p:spPr>
                      <a:xfrm>
                        <a:off x="5172754" y="5327366"/>
                        <a:ext cx="1320800" cy="736600"/>
                      </a:xfrm>
                      <a:prstGeom prst="rect">
                        <a:avLst/>
                      </a:prstGeom>
                    </p:spPr>
                  </p:pic>
                </p:oleObj>
              </mc:Fallback>
            </mc:AlternateContent>
          </a:graphicData>
        </a:graphic>
      </p:graphicFrame>
    </p:spTree>
    <p:extLst>
      <p:ext uri="{BB962C8B-B14F-4D97-AF65-F5344CB8AC3E}">
        <p14:creationId xmlns:p14="http://schemas.microsoft.com/office/powerpoint/2010/main" val="306701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21"/>
                                        </p:tgtEl>
                                      </p:cBhvr>
                                    </p:animEffect>
                                    <p:set>
                                      <p:cBhvr>
                                        <p:cTn id="35" dur="1" fill="hold">
                                          <p:stCondLst>
                                            <p:cond delay="499"/>
                                          </p:stCondLst>
                                        </p:cTn>
                                        <p:tgtEl>
                                          <p:spTgt spid="2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30"/>
                                        </p:tgtEl>
                                      </p:cBhvr>
                                    </p:animEffect>
                                    <p:set>
                                      <p:cBhvr>
                                        <p:cTn id="50" dur="1" fill="hold">
                                          <p:stCondLst>
                                            <p:cond delay="499"/>
                                          </p:stCondLst>
                                        </p:cTn>
                                        <p:tgtEl>
                                          <p:spTgt spid="3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32"/>
                                        </p:tgtEl>
                                      </p:cBhvr>
                                    </p:animEffect>
                                    <p:set>
                                      <p:cBhvr>
                                        <p:cTn id="55" dur="1" fill="hold">
                                          <p:stCondLst>
                                            <p:cond delay="499"/>
                                          </p:stCondLst>
                                        </p:cTn>
                                        <p:tgtEl>
                                          <p:spTgt spid="32"/>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500"/>
                                        <p:tgtEl>
                                          <p:spTgt spid="31"/>
                                        </p:tgtEl>
                                      </p:cBhvr>
                                    </p:animEffect>
                                    <p:set>
                                      <p:cBhvr>
                                        <p:cTn id="60" dur="1" fill="hold">
                                          <p:stCondLst>
                                            <p:cond delay="499"/>
                                          </p:stCondLst>
                                        </p:cTn>
                                        <p:tgtEl>
                                          <p:spTgt spid="31"/>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30" grpId="0" animBg="1"/>
      <p:bldP spid="31" grpId="0" animBg="1"/>
      <p:bldP spid="3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
            <a:extLst>
              <a:ext uri="{FF2B5EF4-FFF2-40B4-BE49-F238E27FC236}">
                <a16:creationId xmlns:a16="http://schemas.microsoft.com/office/drawing/2014/main" id="{666BB44F-F2CC-40DD-8CBD-FE13CC6FAE5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3.4 Add and subtract within one whole</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4:2</a:t>
            </a:r>
          </a:p>
        </p:txBody>
      </p:sp>
      <p:graphicFrame>
        <p:nvGraphicFramePr>
          <p:cNvPr id="6" name="Object 5">
            <a:extLst>
              <a:ext uri="{FF2B5EF4-FFF2-40B4-BE49-F238E27FC236}">
                <a16:creationId xmlns:a16="http://schemas.microsoft.com/office/drawing/2014/main" id="{E928D1CF-F968-4570-84A9-6FDA06E4E52A}"/>
              </a:ext>
            </a:extLst>
          </p:cNvPr>
          <p:cNvGraphicFramePr>
            <a:graphicFrameLocks noChangeAspect="1"/>
          </p:cNvGraphicFramePr>
          <p:nvPr>
            <p:extLst>
              <p:ext uri="{D42A27DB-BD31-4B8C-83A1-F6EECF244321}">
                <p14:modId xmlns:p14="http://schemas.microsoft.com/office/powerpoint/2010/main" val="2230654883"/>
              </p:ext>
            </p:extLst>
          </p:nvPr>
        </p:nvGraphicFramePr>
        <p:xfrm>
          <a:off x="2038350" y="916668"/>
          <a:ext cx="5067300" cy="292100"/>
        </p:xfrm>
        <a:graphic>
          <a:graphicData uri="http://schemas.openxmlformats.org/presentationml/2006/ole">
            <mc:AlternateContent xmlns:mc="http://schemas.openxmlformats.org/markup-compatibility/2006">
              <mc:Choice xmlns:v="urn:schemas-microsoft-com:vml" Requires="v">
                <p:oleObj spid="_x0000_s76862" name="Equation" r:id="rId4" imgW="5067000" imgH="291960" progId="Equation.DSMT4">
                  <p:embed/>
                </p:oleObj>
              </mc:Choice>
              <mc:Fallback>
                <p:oleObj name="Equation" r:id="rId4" imgW="5067000" imgH="291960" progId="Equation.DSMT4">
                  <p:embed/>
                  <p:pic>
                    <p:nvPicPr>
                      <p:cNvPr id="6" name="Object 5">
                        <a:extLst>
                          <a:ext uri="{FF2B5EF4-FFF2-40B4-BE49-F238E27FC236}">
                            <a16:creationId xmlns:a16="http://schemas.microsoft.com/office/drawing/2014/main" id="{E928D1CF-F968-4570-84A9-6FDA06E4E52A}"/>
                          </a:ext>
                        </a:extLst>
                      </p:cNvPr>
                      <p:cNvPicPr/>
                      <p:nvPr/>
                    </p:nvPicPr>
                    <p:blipFill>
                      <a:blip r:embed="rId5"/>
                      <a:stretch>
                        <a:fillRect/>
                      </a:stretch>
                    </p:blipFill>
                    <p:spPr>
                      <a:xfrm>
                        <a:off x="2038350" y="916668"/>
                        <a:ext cx="5067300" cy="292100"/>
                      </a:xfrm>
                      <a:prstGeom prst="rect">
                        <a:avLst/>
                      </a:prstGeom>
                    </p:spPr>
                  </p:pic>
                </p:oleObj>
              </mc:Fallback>
            </mc:AlternateContent>
          </a:graphicData>
        </a:graphic>
      </p:graphicFrame>
      <p:pic>
        <p:nvPicPr>
          <p:cNvPr id="22" name="Picture 21">
            <a:extLst>
              <a:ext uri="{FF2B5EF4-FFF2-40B4-BE49-F238E27FC236}">
                <a16:creationId xmlns:a16="http://schemas.microsoft.com/office/drawing/2014/main" id="{86290702-D428-47BF-87F2-AE9688B5F4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9170" y="2578071"/>
            <a:ext cx="5165660" cy="1007933"/>
          </a:xfrm>
          <a:prstGeom prst="rect">
            <a:avLst/>
          </a:prstGeom>
        </p:spPr>
      </p:pic>
      <p:pic>
        <p:nvPicPr>
          <p:cNvPr id="4" name="Picture 3">
            <a:extLst>
              <a:ext uri="{FF2B5EF4-FFF2-40B4-BE49-F238E27FC236}">
                <a16:creationId xmlns:a16="http://schemas.microsoft.com/office/drawing/2014/main" id="{EDBD151A-9307-4BDB-A900-A792E267E5C9}"/>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958771" y="2032716"/>
            <a:ext cx="3139010" cy="733344"/>
          </a:xfrm>
          <a:prstGeom prst="rect">
            <a:avLst/>
          </a:prstGeom>
        </p:spPr>
      </p:pic>
      <p:pic>
        <p:nvPicPr>
          <p:cNvPr id="26" name="Picture 25">
            <a:extLst>
              <a:ext uri="{FF2B5EF4-FFF2-40B4-BE49-F238E27FC236}">
                <a16:creationId xmlns:a16="http://schemas.microsoft.com/office/drawing/2014/main" id="{7ABD05D3-5599-41E1-BB7E-4C6ED8D9806E}"/>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120641" y="2032716"/>
            <a:ext cx="1082038" cy="733344"/>
          </a:xfrm>
          <a:prstGeom prst="rect">
            <a:avLst/>
          </a:prstGeom>
        </p:spPr>
      </p:pic>
      <p:pic>
        <p:nvPicPr>
          <p:cNvPr id="29" name="Picture 28">
            <a:extLst>
              <a:ext uri="{FF2B5EF4-FFF2-40B4-BE49-F238E27FC236}">
                <a16:creationId xmlns:a16="http://schemas.microsoft.com/office/drawing/2014/main" id="{725343E2-EEEC-473B-AA98-C243C4BBE988}"/>
              </a:ext>
            </a:extLst>
          </p:cNvPr>
          <p:cNvPicPr>
            <a:picLocks noChangeAspect="1"/>
          </p:cNvPicPr>
          <p:nvPr/>
        </p:nvPicPr>
        <p:blipFill rotWithShape="1">
          <a:blip r:embed="rId9">
            <a:extLst>
              <a:ext uri="{28A0092B-C50C-407E-A947-70E740481C1C}">
                <a14:useLocalDpi xmlns:a14="http://schemas.microsoft.com/office/drawing/2010/main" val="0"/>
              </a:ext>
            </a:extLst>
          </a:blip>
          <a:srcRect b="-1605"/>
          <a:stretch/>
        </p:blipFill>
        <p:spPr>
          <a:xfrm>
            <a:off x="6195739" y="2446036"/>
            <a:ext cx="959681" cy="1139968"/>
          </a:xfrm>
          <a:prstGeom prst="rect">
            <a:avLst/>
          </a:prstGeom>
        </p:spPr>
      </p:pic>
    </p:spTree>
    <p:extLst>
      <p:ext uri="{BB962C8B-B14F-4D97-AF65-F5344CB8AC3E}">
        <p14:creationId xmlns:p14="http://schemas.microsoft.com/office/powerpoint/2010/main" val="302123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
            <a:extLst>
              <a:ext uri="{FF2B5EF4-FFF2-40B4-BE49-F238E27FC236}">
                <a16:creationId xmlns:a16="http://schemas.microsoft.com/office/drawing/2014/main" id="{666BB44F-F2CC-40DD-8CBD-FE13CC6FAE5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3.4 Add and subtract within one whole</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4:3</a:t>
            </a:r>
          </a:p>
        </p:txBody>
      </p:sp>
      <p:pic>
        <p:nvPicPr>
          <p:cNvPr id="7" name="Picture 6">
            <a:extLst>
              <a:ext uri="{FF2B5EF4-FFF2-40B4-BE49-F238E27FC236}">
                <a16:creationId xmlns:a16="http://schemas.microsoft.com/office/drawing/2014/main" id="{960DDB1B-C496-41EE-A453-F115BBDC77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8277" y="3233010"/>
            <a:ext cx="7907446" cy="1782630"/>
          </a:xfrm>
          <a:prstGeom prst="rect">
            <a:avLst/>
          </a:prstGeom>
        </p:spPr>
      </p:pic>
      <p:sp>
        <p:nvSpPr>
          <p:cNvPr id="10" name="Rectangle 9">
            <a:extLst>
              <a:ext uri="{FF2B5EF4-FFF2-40B4-BE49-F238E27FC236}">
                <a16:creationId xmlns:a16="http://schemas.microsoft.com/office/drawing/2014/main" id="{4C977504-E3C3-4C16-854E-FF34731E8031}"/>
              </a:ext>
            </a:extLst>
          </p:cNvPr>
          <p:cNvSpPr/>
          <p:nvPr/>
        </p:nvSpPr>
        <p:spPr>
          <a:xfrm>
            <a:off x="3149374" y="4348890"/>
            <a:ext cx="609600" cy="915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8" name="Object 7">
            <a:extLst>
              <a:ext uri="{FF2B5EF4-FFF2-40B4-BE49-F238E27FC236}">
                <a16:creationId xmlns:a16="http://schemas.microsoft.com/office/drawing/2014/main" id="{1E812D9C-ACD5-49A3-A642-859320797DC8}"/>
              </a:ext>
            </a:extLst>
          </p:cNvPr>
          <p:cNvGraphicFramePr>
            <a:graphicFrameLocks noChangeAspect="1"/>
          </p:cNvGraphicFramePr>
          <p:nvPr>
            <p:extLst>
              <p:ext uri="{D42A27DB-BD31-4B8C-83A1-F6EECF244321}">
                <p14:modId xmlns:p14="http://schemas.microsoft.com/office/powerpoint/2010/main" val="983879909"/>
              </p:ext>
            </p:extLst>
          </p:nvPr>
        </p:nvGraphicFramePr>
        <p:xfrm>
          <a:off x="3276374" y="4348890"/>
          <a:ext cx="368300" cy="723900"/>
        </p:xfrm>
        <a:graphic>
          <a:graphicData uri="http://schemas.openxmlformats.org/presentationml/2006/ole">
            <mc:AlternateContent xmlns:mc="http://schemas.openxmlformats.org/markup-compatibility/2006">
              <mc:Choice xmlns:v="urn:schemas-microsoft-com:vml" Requires="v">
                <p:oleObj spid="_x0000_s78009" name="Equation" r:id="rId5" imgW="368280" imgH="723600" progId="Equation.DSMT4">
                  <p:embed/>
                </p:oleObj>
              </mc:Choice>
              <mc:Fallback>
                <p:oleObj name="Equation" r:id="rId5" imgW="368280" imgH="723600" progId="Equation.DSMT4">
                  <p:embed/>
                  <p:pic>
                    <p:nvPicPr>
                      <p:cNvPr id="0" name=""/>
                      <p:cNvPicPr/>
                      <p:nvPr/>
                    </p:nvPicPr>
                    <p:blipFill>
                      <a:blip r:embed="rId6"/>
                      <a:stretch>
                        <a:fillRect/>
                      </a:stretch>
                    </p:blipFill>
                    <p:spPr>
                      <a:xfrm>
                        <a:off x="3276374" y="4348890"/>
                        <a:ext cx="368300" cy="723900"/>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DD18BD8C-3F03-46DF-8A56-3EE5F846C41D}"/>
              </a:ext>
            </a:extLst>
          </p:cNvPr>
          <p:cNvSpPr/>
          <p:nvPr/>
        </p:nvSpPr>
        <p:spPr>
          <a:xfrm>
            <a:off x="5837548" y="4336190"/>
            <a:ext cx="609600" cy="915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7" name="Object 16">
            <a:extLst>
              <a:ext uri="{FF2B5EF4-FFF2-40B4-BE49-F238E27FC236}">
                <a16:creationId xmlns:a16="http://schemas.microsoft.com/office/drawing/2014/main" id="{562ED2EB-6CF1-4132-AD77-892192852F88}"/>
              </a:ext>
            </a:extLst>
          </p:cNvPr>
          <p:cNvGraphicFramePr>
            <a:graphicFrameLocks noChangeAspect="1"/>
          </p:cNvGraphicFramePr>
          <p:nvPr>
            <p:extLst>
              <p:ext uri="{D42A27DB-BD31-4B8C-83A1-F6EECF244321}">
                <p14:modId xmlns:p14="http://schemas.microsoft.com/office/powerpoint/2010/main" val="2609030249"/>
              </p:ext>
            </p:extLst>
          </p:nvPr>
        </p:nvGraphicFramePr>
        <p:xfrm>
          <a:off x="6015038" y="4357688"/>
          <a:ext cx="342900" cy="723900"/>
        </p:xfrm>
        <a:graphic>
          <a:graphicData uri="http://schemas.openxmlformats.org/presentationml/2006/ole">
            <mc:AlternateContent xmlns:mc="http://schemas.openxmlformats.org/markup-compatibility/2006">
              <mc:Choice xmlns:v="urn:schemas-microsoft-com:vml" Requires="v">
                <p:oleObj spid="_x0000_s78010" name="Equation" r:id="rId7" imgW="342720" imgH="723600" progId="Equation.DSMT4">
                  <p:embed/>
                </p:oleObj>
              </mc:Choice>
              <mc:Fallback>
                <p:oleObj name="Equation" r:id="rId7" imgW="342720" imgH="723600" progId="Equation.DSMT4">
                  <p:embed/>
                  <p:pic>
                    <p:nvPicPr>
                      <p:cNvPr id="8" name="Object 7">
                        <a:extLst>
                          <a:ext uri="{FF2B5EF4-FFF2-40B4-BE49-F238E27FC236}">
                            <a16:creationId xmlns:a16="http://schemas.microsoft.com/office/drawing/2014/main" id="{1E812D9C-ACD5-49A3-A642-859320797DC8}"/>
                          </a:ext>
                        </a:extLst>
                      </p:cNvPr>
                      <p:cNvPicPr/>
                      <p:nvPr/>
                    </p:nvPicPr>
                    <p:blipFill>
                      <a:blip r:embed="rId8"/>
                      <a:stretch>
                        <a:fillRect/>
                      </a:stretch>
                    </p:blipFill>
                    <p:spPr>
                      <a:xfrm>
                        <a:off x="6015038" y="4357688"/>
                        <a:ext cx="342900" cy="723900"/>
                      </a:xfrm>
                      <a:prstGeom prst="rect">
                        <a:avLst/>
                      </a:prstGeom>
                    </p:spPr>
                  </p:pic>
                </p:oleObj>
              </mc:Fallback>
            </mc:AlternateContent>
          </a:graphicData>
        </a:graphic>
      </p:graphicFrame>
      <p:pic>
        <p:nvPicPr>
          <p:cNvPr id="20" name="Picture 19">
            <a:extLst>
              <a:ext uri="{FF2B5EF4-FFF2-40B4-BE49-F238E27FC236}">
                <a16:creationId xmlns:a16="http://schemas.microsoft.com/office/drawing/2014/main" id="{56BA7B76-35F0-4DA6-A766-AA607DFBAFCA}"/>
              </a:ext>
            </a:extLst>
          </p:cNvPr>
          <p:cNvPicPr>
            <a:picLocks noChangeAspect="1"/>
          </p:cNvPicPr>
          <p:nvPr/>
        </p:nvPicPr>
        <p:blipFill rotWithShape="1">
          <a:blip r:embed="rId9">
            <a:extLst>
              <a:ext uri="{28A0092B-C50C-407E-A947-70E740481C1C}">
                <a14:useLocalDpi xmlns:a14="http://schemas.microsoft.com/office/drawing/2010/main" val="0"/>
              </a:ext>
            </a:extLst>
          </a:blip>
          <a:srcRect t="-10628"/>
          <a:stretch/>
        </p:blipFill>
        <p:spPr>
          <a:xfrm>
            <a:off x="618277" y="1619250"/>
            <a:ext cx="7907446" cy="736316"/>
          </a:xfrm>
          <a:prstGeom prst="rect">
            <a:avLst/>
          </a:prstGeom>
        </p:spPr>
      </p:pic>
      <p:pic>
        <p:nvPicPr>
          <p:cNvPr id="23" name="Picture 22">
            <a:extLst>
              <a:ext uri="{FF2B5EF4-FFF2-40B4-BE49-F238E27FC236}">
                <a16:creationId xmlns:a16="http://schemas.microsoft.com/office/drawing/2014/main" id="{FFBDEBFF-549E-4031-9416-16D79AAD1FAA}"/>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4324350" y="2868136"/>
            <a:ext cx="495300" cy="381860"/>
          </a:xfrm>
          <a:prstGeom prst="rect">
            <a:avLst/>
          </a:prstGeom>
        </p:spPr>
      </p:pic>
      <p:sp>
        <p:nvSpPr>
          <p:cNvPr id="25" name="Rectangle 24">
            <a:extLst>
              <a:ext uri="{FF2B5EF4-FFF2-40B4-BE49-F238E27FC236}">
                <a16:creationId xmlns:a16="http://schemas.microsoft.com/office/drawing/2014/main" id="{14CE5F42-28F0-4AC8-9E21-908C0FFBEC37}"/>
              </a:ext>
            </a:extLst>
          </p:cNvPr>
          <p:cNvSpPr/>
          <p:nvPr/>
        </p:nvSpPr>
        <p:spPr>
          <a:xfrm>
            <a:off x="4267200" y="2828925"/>
            <a:ext cx="609600" cy="404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7" name="Object 26">
            <a:extLst>
              <a:ext uri="{FF2B5EF4-FFF2-40B4-BE49-F238E27FC236}">
                <a16:creationId xmlns:a16="http://schemas.microsoft.com/office/drawing/2014/main" id="{BC76FC19-CEF3-4165-B0C1-70AF90CD0DA7}"/>
              </a:ext>
            </a:extLst>
          </p:cNvPr>
          <p:cNvGraphicFramePr>
            <a:graphicFrameLocks noChangeAspect="1"/>
          </p:cNvGraphicFramePr>
          <p:nvPr>
            <p:extLst>
              <p:ext uri="{D42A27DB-BD31-4B8C-83A1-F6EECF244321}">
                <p14:modId xmlns:p14="http://schemas.microsoft.com/office/powerpoint/2010/main" val="429368740"/>
              </p:ext>
            </p:extLst>
          </p:nvPr>
        </p:nvGraphicFramePr>
        <p:xfrm>
          <a:off x="4459288" y="2462291"/>
          <a:ext cx="342900" cy="723900"/>
        </p:xfrm>
        <a:graphic>
          <a:graphicData uri="http://schemas.openxmlformats.org/presentationml/2006/ole">
            <mc:AlternateContent xmlns:mc="http://schemas.openxmlformats.org/markup-compatibility/2006">
              <mc:Choice xmlns:v="urn:schemas-microsoft-com:vml" Requires="v">
                <p:oleObj spid="_x0000_s78011" name="Equation" r:id="rId11" imgW="342720" imgH="723600" progId="Equation.DSMT4">
                  <p:embed/>
                </p:oleObj>
              </mc:Choice>
              <mc:Fallback>
                <p:oleObj name="Equation" r:id="rId11" imgW="342720" imgH="723600" progId="Equation.DSMT4">
                  <p:embed/>
                  <p:pic>
                    <p:nvPicPr>
                      <p:cNvPr id="17" name="Object 16">
                        <a:extLst>
                          <a:ext uri="{FF2B5EF4-FFF2-40B4-BE49-F238E27FC236}">
                            <a16:creationId xmlns:a16="http://schemas.microsoft.com/office/drawing/2014/main" id="{562ED2EB-6CF1-4132-AD77-892192852F88}"/>
                          </a:ext>
                        </a:extLst>
                      </p:cNvPr>
                      <p:cNvPicPr/>
                      <p:nvPr/>
                    </p:nvPicPr>
                    <p:blipFill>
                      <a:blip r:embed="rId12"/>
                      <a:stretch>
                        <a:fillRect/>
                      </a:stretch>
                    </p:blipFill>
                    <p:spPr>
                      <a:xfrm>
                        <a:off x="4459288" y="2462291"/>
                        <a:ext cx="342900" cy="723900"/>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4366A329-F027-4491-BBD6-511C58CFCC17}"/>
              </a:ext>
            </a:extLst>
          </p:cNvPr>
          <p:cNvSpPr/>
          <p:nvPr/>
        </p:nvSpPr>
        <p:spPr>
          <a:xfrm>
            <a:off x="4732021" y="1619250"/>
            <a:ext cx="541654" cy="824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1" name="Object 10">
            <a:extLst>
              <a:ext uri="{FF2B5EF4-FFF2-40B4-BE49-F238E27FC236}">
                <a16:creationId xmlns:a16="http://schemas.microsoft.com/office/drawing/2014/main" id="{94880A26-B88A-4024-8ECA-2A47436B170B}"/>
              </a:ext>
            </a:extLst>
          </p:cNvPr>
          <p:cNvGraphicFramePr>
            <a:graphicFrameLocks noChangeAspect="1"/>
          </p:cNvGraphicFramePr>
          <p:nvPr>
            <p:extLst>
              <p:ext uri="{D42A27DB-BD31-4B8C-83A1-F6EECF244321}">
                <p14:modId xmlns:p14="http://schemas.microsoft.com/office/powerpoint/2010/main" val="17532688"/>
              </p:ext>
            </p:extLst>
          </p:nvPr>
        </p:nvGraphicFramePr>
        <p:xfrm>
          <a:off x="4794568" y="1628282"/>
          <a:ext cx="333375" cy="714375"/>
        </p:xfrm>
        <a:graphic>
          <a:graphicData uri="http://schemas.openxmlformats.org/presentationml/2006/ole">
            <mc:AlternateContent xmlns:mc="http://schemas.openxmlformats.org/markup-compatibility/2006">
              <mc:Choice xmlns:v="urn:schemas-microsoft-com:vml" Requires="v">
                <p:oleObj spid="_x0000_s78012" name="Equation" r:id="rId13" imgW="333222" imgH="714552" progId="Equation.DSMT4">
                  <p:embed/>
                </p:oleObj>
              </mc:Choice>
              <mc:Fallback>
                <p:oleObj name="Equation" r:id="rId13" imgW="333222" imgH="714552" progId="Equation.DSMT4">
                  <p:embed/>
                  <p:pic>
                    <p:nvPicPr>
                      <p:cNvPr id="0" name=""/>
                      <p:cNvPicPr/>
                      <p:nvPr/>
                    </p:nvPicPr>
                    <p:blipFill>
                      <a:blip r:embed="rId14"/>
                      <a:stretch>
                        <a:fillRect/>
                      </a:stretch>
                    </p:blipFill>
                    <p:spPr>
                      <a:xfrm>
                        <a:off x="4794568" y="1628282"/>
                        <a:ext cx="333375" cy="714375"/>
                      </a:xfrm>
                      <a:prstGeom prst="rect">
                        <a:avLst/>
                      </a:prstGeom>
                    </p:spPr>
                  </p:pic>
                </p:oleObj>
              </mc:Fallback>
            </mc:AlternateContent>
          </a:graphicData>
        </a:graphic>
      </p:graphicFrame>
    </p:spTree>
    <p:extLst>
      <p:ext uri="{BB962C8B-B14F-4D97-AF65-F5344CB8AC3E}">
        <p14:creationId xmlns:p14="http://schemas.microsoft.com/office/powerpoint/2010/main" val="377232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25" grpId="0" animBg="1"/>
      <p:bldP spid="3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
            <a:extLst>
              <a:ext uri="{FF2B5EF4-FFF2-40B4-BE49-F238E27FC236}">
                <a16:creationId xmlns:a16="http://schemas.microsoft.com/office/drawing/2014/main" id="{666BB44F-F2CC-40DD-8CBD-FE13CC6FAE5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3.4 Add and subtract within one whole</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4:4</a:t>
            </a:r>
          </a:p>
        </p:txBody>
      </p:sp>
      <p:graphicFrame>
        <p:nvGraphicFramePr>
          <p:cNvPr id="18" name="Object 17">
            <a:extLst>
              <a:ext uri="{FF2B5EF4-FFF2-40B4-BE49-F238E27FC236}">
                <a16:creationId xmlns:a16="http://schemas.microsoft.com/office/drawing/2014/main" id="{1445AC25-4CBE-4899-8E1C-46413E6903CB}"/>
              </a:ext>
            </a:extLst>
          </p:cNvPr>
          <p:cNvGraphicFramePr>
            <a:graphicFrameLocks noChangeAspect="1"/>
          </p:cNvGraphicFramePr>
          <p:nvPr>
            <p:extLst>
              <p:ext uri="{D42A27DB-BD31-4B8C-83A1-F6EECF244321}">
                <p14:modId xmlns:p14="http://schemas.microsoft.com/office/powerpoint/2010/main" val="3664072860"/>
              </p:ext>
            </p:extLst>
          </p:nvPr>
        </p:nvGraphicFramePr>
        <p:xfrm>
          <a:off x="1327150" y="1044575"/>
          <a:ext cx="6489700" cy="558800"/>
        </p:xfrm>
        <a:graphic>
          <a:graphicData uri="http://schemas.openxmlformats.org/presentationml/2006/ole">
            <mc:AlternateContent xmlns:mc="http://schemas.openxmlformats.org/markup-compatibility/2006">
              <mc:Choice xmlns:v="urn:schemas-microsoft-com:vml" Requires="v">
                <p:oleObj spid="_x0000_s79067" name="Equation" r:id="rId4" imgW="6489360" imgH="558720" progId="Equation.DSMT4">
                  <p:embed/>
                </p:oleObj>
              </mc:Choice>
              <mc:Fallback>
                <p:oleObj name="Equation" r:id="rId4" imgW="6489360" imgH="558720" progId="Equation.DSMT4">
                  <p:embed/>
                  <p:pic>
                    <p:nvPicPr>
                      <p:cNvPr id="39" name="Object 38">
                        <a:extLst>
                          <a:ext uri="{FF2B5EF4-FFF2-40B4-BE49-F238E27FC236}">
                            <a16:creationId xmlns:a16="http://schemas.microsoft.com/office/drawing/2014/main" id="{509142A6-888A-482F-B3BF-C21450A4C1D2}"/>
                          </a:ext>
                        </a:extLst>
                      </p:cNvPr>
                      <p:cNvPicPr/>
                      <p:nvPr/>
                    </p:nvPicPr>
                    <p:blipFill>
                      <a:blip r:embed="rId5"/>
                      <a:stretch>
                        <a:fillRect/>
                      </a:stretch>
                    </p:blipFill>
                    <p:spPr>
                      <a:xfrm>
                        <a:off x="1327150" y="1044575"/>
                        <a:ext cx="6489700" cy="558800"/>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1AC39670-D876-450D-A769-3FB6919C7F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277" y="3081844"/>
            <a:ext cx="7907446" cy="694313"/>
          </a:xfrm>
          <a:prstGeom prst="rect">
            <a:avLst/>
          </a:prstGeom>
        </p:spPr>
      </p:pic>
      <p:graphicFrame>
        <p:nvGraphicFramePr>
          <p:cNvPr id="6" name="Object 5">
            <a:extLst>
              <a:ext uri="{FF2B5EF4-FFF2-40B4-BE49-F238E27FC236}">
                <a16:creationId xmlns:a16="http://schemas.microsoft.com/office/drawing/2014/main" id="{5FFF0FF5-3091-4A1F-B8D5-C7B198F221CC}"/>
              </a:ext>
            </a:extLst>
          </p:cNvPr>
          <p:cNvGraphicFramePr>
            <a:graphicFrameLocks noChangeAspect="1"/>
          </p:cNvGraphicFramePr>
          <p:nvPr>
            <p:extLst>
              <p:ext uri="{D42A27DB-BD31-4B8C-83A1-F6EECF244321}">
                <p14:modId xmlns:p14="http://schemas.microsoft.com/office/powerpoint/2010/main" val="1370589632"/>
              </p:ext>
            </p:extLst>
          </p:nvPr>
        </p:nvGraphicFramePr>
        <p:xfrm>
          <a:off x="7239000" y="2197100"/>
          <a:ext cx="355600" cy="736600"/>
        </p:xfrm>
        <a:graphic>
          <a:graphicData uri="http://schemas.openxmlformats.org/presentationml/2006/ole">
            <mc:AlternateContent xmlns:mc="http://schemas.openxmlformats.org/markup-compatibility/2006">
              <mc:Choice xmlns:v="urn:schemas-microsoft-com:vml" Requires="v">
                <p:oleObj spid="_x0000_s79068" name="Equation" r:id="rId7" imgW="355320" imgH="736560" progId="Equation.DSMT4">
                  <p:embed/>
                </p:oleObj>
              </mc:Choice>
              <mc:Fallback>
                <p:oleObj name="Equation" r:id="rId7" imgW="355320" imgH="736560" progId="Equation.DSMT4">
                  <p:embed/>
                  <p:pic>
                    <p:nvPicPr>
                      <p:cNvPr id="0" name=""/>
                      <p:cNvPicPr/>
                      <p:nvPr/>
                    </p:nvPicPr>
                    <p:blipFill>
                      <a:blip r:embed="rId8"/>
                      <a:stretch>
                        <a:fillRect/>
                      </a:stretch>
                    </p:blipFill>
                    <p:spPr>
                      <a:xfrm>
                        <a:off x="7239000" y="2197100"/>
                        <a:ext cx="355600" cy="7366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C16074F8-D478-4817-90B3-2A23AB86647B}"/>
              </a:ext>
            </a:extLst>
          </p:cNvPr>
          <p:cNvGraphicFramePr>
            <a:graphicFrameLocks noChangeAspect="1"/>
          </p:cNvGraphicFramePr>
          <p:nvPr>
            <p:extLst>
              <p:ext uri="{D42A27DB-BD31-4B8C-83A1-F6EECF244321}">
                <p14:modId xmlns:p14="http://schemas.microsoft.com/office/powerpoint/2010/main" val="2590523563"/>
              </p:ext>
            </p:extLst>
          </p:nvPr>
        </p:nvGraphicFramePr>
        <p:xfrm>
          <a:off x="3722583" y="3924301"/>
          <a:ext cx="965200" cy="736600"/>
        </p:xfrm>
        <a:graphic>
          <a:graphicData uri="http://schemas.openxmlformats.org/presentationml/2006/ole">
            <mc:AlternateContent xmlns:mc="http://schemas.openxmlformats.org/markup-compatibility/2006">
              <mc:Choice xmlns:v="urn:schemas-microsoft-com:vml" Requires="v">
                <p:oleObj spid="_x0000_s79069" name="Equation" r:id="rId9" imgW="965160" imgH="736560" progId="Equation.DSMT4">
                  <p:embed/>
                </p:oleObj>
              </mc:Choice>
              <mc:Fallback>
                <p:oleObj name="Equation" r:id="rId9" imgW="965160" imgH="736560" progId="Equation.DSMT4">
                  <p:embed/>
                  <p:pic>
                    <p:nvPicPr>
                      <p:cNvPr id="0" name=""/>
                      <p:cNvPicPr/>
                      <p:nvPr/>
                    </p:nvPicPr>
                    <p:blipFill>
                      <a:blip r:embed="rId10"/>
                      <a:stretch>
                        <a:fillRect/>
                      </a:stretch>
                    </p:blipFill>
                    <p:spPr>
                      <a:xfrm>
                        <a:off x="3722583" y="3924301"/>
                        <a:ext cx="965200" cy="736600"/>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7943E3F2-D61E-478F-8610-497E3B64665E}"/>
              </a:ext>
            </a:extLst>
          </p:cNvPr>
          <p:cNvGraphicFramePr>
            <a:graphicFrameLocks noChangeAspect="1"/>
          </p:cNvGraphicFramePr>
          <p:nvPr>
            <p:extLst>
              <p:ext uri="{D42A27DB-BD31-4B8C-83A1-F6EECF244321}">
                <p14:modId xmlns:p14="http://schemas.microsoft.com/office/powerpoint/2010/main" val="3400487559"/>
              </p:ext>
            </p:extLst>
          </p:nvPr>
        </p:nvGraphicFramePr>
        <p:xfrm>
          <a:off x="3443514" y="2197100"/>
          <a:ext cx="355600" cy="736600"/>
        </p:xfrm>
        <a:graphic>
          <a:graphicData uri="http://schemas.openxmlformats.org/presentationml/2006/ole">
            <mc:AlternateContent xmlns:mc="http://schemas.openxmlformats.org/markup-compatibility/2006">
              <mc:Choice xmlns:v="urn:schemas-microsoft-com:vml" Requires="v">
                <p:oleObj spid="_x0000_s79070" name="Equation" r:id="rId11" imgW="355320" imgH="736560" progId="Equation.DSMT4">
                  <p:embed/>
                </p:oleObj>
              </mc:Choice>
              <mc:Fallback>
                <p:oleObj name="Equation" r:id="rId11" imgW="355320" imgH="736560" progId="Equation.DSMT4">
                  <p:embed/>
                  <p:pic>
                    <p:nvPicPr>
                      <p:cNvPr id="6" name="Object 5">
                        <a:extLst>
                          <a:ext uri="{FF2B5EF4-FFF2-40B4-BE49-F238E27FC236}">
                            <a16:creationId xmlns:a16="http://schemas.microsoft.com/office/drawing/2014/main" id="{5FFF0FF5-3091-4A1F-B8D5-C7B198F221CC}"/>
                          </a:ext>
                        </a:extLst>
                      </p:cNvPr>
                      <p:cNvPicPr/>
                      <p:nvPr/>
                    </p:nvPicPr>
                    <p:blipFill>
                      <a:blip r:embed="rId12"/>
                      <a:stretch>
                        <a:fillRect/>
                      </a:stretch>
                    </p:blipFill>
                    <p:spPr>
                      <a:xfrm>
                        <a:off x="3443514" y="2197100"/>
                        <a:ext cx="355600" cy="736600"/>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F11716CF-254A-4BE1-8F79-26BF3B2C6363}"/>
              </a:ext>
            </a:extLst>
          </p:cNvPr>
          <p:cNvGraphicFramePr>
            <a:graphicFrameLocks noChangeAspect="1"/>
          </p:cNvGraphicFramePr>
          <p:nvPr>
            <p:extLst>
              <p:ext uri="{D42A27DB-BD31-4B8C-83A1-F6EECF244321}">
                <p14:modId xmlns:p14="http://schemas.microsoft.com/office/powerpoint/2010/main" val="3584499028"/>
              </p:ext>
            </p:extLst>
          </p:nvPr>
        </p:nvGraphicFramePr>
        <p:xfrm>
          <a:off x="4780771" y="3917950"/>
          <a:ext cx="736600" cy="736600"/>
        </p:xfrm>
        <a:graphic>
          <a:graphicData uri="http://schemas.openxmlformats.org/presentationml/2006/ole">
            <mc:AlternateContent xmlns:mc="http://schemas.openxmlformats.org/markup-compatibility/2006">
              <mc:Choice xmlns:v="urn:schemas-microsoft-com:vml" Requires="v">
                <p:oleObj spid="_x0000_s79071" name="Equation" r:id="rId13" imgW="736560" imgH="736560" progId="Equation.DSMT4">
                  <p:embed/>
                </p:oleObj>
              </mc:Choice>
              <mc:Fallback>
                <p:oleObj name="Equation" r:id="rId13" imgW="736560" imgH="736560" progId="Equation.DSMT4">
                  <p:embed/>
                  <p:pic>
                    <p:nvPicPr>
                      <p:cNvPr id="12" name="Object 11">
                        <a:extLst>
                          <a:ext uri="{FF2B5EF4-FFF2-40B4-BE49-F238E27FC236}">
                            <a16:creationId xmlns:a16="http://schemas.microsoft.com/office/drawing/2014/main" id="{C16074F8-D478-4817-90B3-2A23AB86647B}"/>
                          </a:ext>
                        </a:extLst>
                      </p:cNvPr>
                      <p:cNvPicPr/>
                      <p:nvPr/>
                    </p:nvPicPr>
                    <p:blipFill>
                      <a:blip r:embed="rId14"/>
                      <a:stretch>
                        <a:fillRect/>
                      </a:stretch>
                    </p:blipFill>
                    <p:spPr>
                      <a:xfrm>
                        <a:off x="4780771" y="3917950"/>
                        <a:ext cx="736600" cy="736600"/>
                      </a:xfrm>
                      <a:prstGeom prst="rect">
                        <a:avLst/>
                      </a:prstGeom>
                    </p:spPr>
                  </p:pic>
                </p:oleObj>
              </mc:Fallback>
            </mc:AlternateContent>
          </a:graphicData>
        </a:graphic>
      </p:graphicFrame>
    </p:spTree>
    <p:extLst>
      <p:ext uri="{BB962C8B-B14F-4D97-AF65-F5344CB8AC3E}">
        <p14:creationId xmlns:p14="http://schemas.microsoft.com/office/powerpoint/2010/main" val="25020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
            <a:extLst>
              <a:ext uri="{FF2B5EF4-FFF2-40B4-BE49-F238E27FC236}">
                <a16:creationId xmlns:a16="http://schemas.microsoft.com/office/drawing/2014/main" id="{666BB44F-F2CC-40DD-8CBD-FE13CC6FAE5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3.4 Add and subtract within one whole</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4:4</a:t>
            </a:r>
          </a:p>
        </p:txBody>
      </p:sp>
      <p:pic>
        <p:nvPicPr>
          <p:cNvPr id="13" name="Picture 12">
            <a:extLst>
              <a:ext uri="{FF2B5EF4-FFF2-40B4-BE49-F238E27FC236}">
                <a16:creationId xmlns:a16="http://schemas.microsoft.com/office/drawing/2014/main" id="{344880B8-74CF-4ADA-B4C5-F070B91245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1938500"/>
            <a:ext cx="7907446" cy="2545813"/>
          </a:xfrm>
          <a:prstGeom prst="rect">
            <a:avLst/>
          </a:prstGeom>
        </p:spPr>
      </p:pic>
      <p:graphicFrame>
        <p:nvGraphicFramePr>
          <p:cNvPr id="19" name="Object 18">
            <a:extLst>
              <a:ext uri="{FF2B5EF4-FFF2-40B4-BE49-F238E27FC236}">
                <a16:creationId xmlns:a16="http://schemas.microsoft.com/office/drawing/2014/main" id="{C9E2BDA1-2F9E-47AD-A34B-AF53AD3A1A3A}"/>
              </a:ext>
            </a:extLst>
          </p:cNvPr>
          <p:cNvGraphicFramePr>
            <a:graphicFrameLocks noChangeAspect="1"/>
          </p:cNvGraphicFramePr>
          <p:nvPr>
            <p:extLst>
              <p:ext uri="{D42A27DB-BD31-4B8C-83A1-F6EECF244321}">
                <p14:modId xmlns:p14="http://schemas.microsoft.com/office/powerpoint/2010/main" val="2773957873"/>
              </p:ext>
            </p:extLst>
          </p:nvPr>
        </p:nvGraphicFramePr>
        <p:xfrm>
          <a:off x="3597196" y="4470246"/>
          <a:ext cx="1092200" cy="736600"/>
        </p:xfrm>
        <a:graphic>
          <a:graphicData uri="http://schemas.openxmlformats.org/presentationml/2006/ole">
            <mc:AlternateContent xmlns:mc="http://schemas.openxmlformats.org/markup-compatibility/2006">
              <mc:Choice xmlns:v="urn:schemas-microsoft-com:vml" Requires="v">
                <p:oleObj spid="_x0000_s80009" name="Equation" r:id="rId5" imgW="1091880" imgH="736560" progId="Equation.DSMT4">
                  <p:embed/>
                </p:oleObj>
              </mc:Choice>
              <mc:Fallback>
                <p:oleObj name="Equation" r:id="rId5" imgW="1091880" imgH="736560" progId="Equation.DSMT4">
                  <p:embed/>
                  <p:pic>
                    <p:nvPicPr>
                      <p:cNvPr id="12" name="Object 11">
                        <a:extLst>
                          <a:ext uri="{FF2B5EF4-FFF2-40B4-BE49-F238E27FC236}">
                            <a16:creationId xmlns:a16="http://schemas.microsoft.com/office/drawing/2014/main" id="{C16074F8-D478-4817-90B3-2A23AB86647B}"/>
                          </a:ext>
                        </a:extLst>
                      </p:cNvPr>
                      <p:cNvPicPr/>
                      <p:nvPr/>
                    </p:nvPicPr>
                    <p:blipFill>
                      <a:blip r:embed="rId6"/>
                      <a:stretch>
                        <a:fillRect/>
                      </a:stretch>
                    </p:blipFill>
                    <p:spPr>
                      <a:xfrm>
                        <a:off x="3597196" y="4470246"/>
                        <a:ext cx="1092200" cy="73660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9F85427B-AFAE-498E-9F17-830154185565}"/>
              </a:ext>
            </a:extLst>
          </p:cNvPr>
          <p:cNvGraphicFramePr>
            <a:graphicFrameLocks noChangeAspect="1"/>
          </p:cNvGraphicFramePr>
          <p:nvPr>
            <p:extLst>
              <p:ext uri="{D42A27DB-BD31-4B8C-83A1-F6EECF244321}">
                <p14:modId xmlns:p14="http://schemas.microsoft.com/office/powerpoint/2010/main" val="708857421"/>
              </p:ext>
            </p:extLst>
          </p:nvPr>
        </p:nvGraphicFramePr>
        <p:xfrm>
          <a:off x="4727198" y="4463896"/>
          <a:ext cx="876300" cy="736600"/>
        </p:xfrm>
        <a:graphic>
          <a:graphicData uri="http://schemas.openxmlformats.org/presentationml/2006/ole">
            <mc:AlternateContent xmlns:mc="http://schemas.openxmlformats.org/markup-compatibility/2006">
              <mc:Choice xmlns:v="urn:schemas-microsoft-com:vml" Requires="v">
                <p:oleObj spid="_x0000_s80010" name="Equation" r:id="rId7" imgW="876240" imgH="736560" progId="Equation.DSMT4">
                  <p:embed/>
                </p:oleObj>
              </mc:Choice>
              <mc:Fallback>
                <p:oleObj name="Equation" r:id="rId7" imgW="876240" imgH="736560" progId="Equation.DSMT4">
                  <p:embed/>
                  <p:pic>
                    <p:nvPicPr>
                      <p:cNvPr id="28" name="Object 27">
                        <a:extLst>
                          <a:ext uri="{FF2B5EF4-FFF2-40B4-BE49-F238E27FC236}">
                            <a16:creationId xmlns:a16="http://schemas.microsoft.com/office/drawing/2014/main" id="{F11716CF-254A-4BE1-8F79-26BF3B2C6363}"/>
                          </a:ext>
                        </a:extLst>
                      </p:cNvPr>
                      <p:cNvPicPr/>
                      <p:nvPr/>
                    </p:nvPicPr>
                    <p:blipFill>
                      <a:blip r:embed="rId8"/>
                      <a:stretch>
                        <a:fillRect/>
                      </a:stretch>
                    </p:blipFill>
                    <p:spPr>
                      <a:xfrm>
                        <a:off x="4727198" y="4463896"/>
                        <a:ext cx="876300" cy="736600"/>
                      </a:xfrm>
                      <a:prstGeom prst="rect">
                        <a:avLst/>
                      </a:prstGeom>
                    </p:spPr>
                  </p:pic>
                </p:oleObj>
              </mc:Fallback>
            </mc:AlternateContent>
          </a:graphicData>
        </a:graphic>
      </p:graphicFrame>
    </p:spTree>
    <p:extLst>
      <p:ext uri="{BB962C8B-B14F-4D97-AF65-F5344CB8AC3E}">
        <p14:creationId xmlns:p14="http://schemas.microsoft.com/office/powerpoint/2010/main" val="275359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
            <a:extLst>
              <a:ext uri="{FF2B5EF4-FFF2-40B4-BE49-F238E27FC236}">
                <a16:creationId xmlns:a16="http://schemas.microsoft.com/office/drawing/2014/main" id="{48369BE5-2EB5-4338-98C9-F8771D70DA54}"/>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3.4 Add and subtract within one whole</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1:2</a:t>
            </a:r>
          </a:p>
        </p:txBody>
      </p:sp>
      <p:pic>
        <p:nvPicPr>
          <p:cNvPr id="24" name="Picture 23">
            <a:extLst>
              <a:ext uri="{FF2B5EF4-FFF2-40B4-BE49-F238E27FC236}">
                <a16:creationId xmlns:a16="http://schemas.microsoft.com/office/drawing/2014/main" id="{E06342E9-8C3F-4AEB-8781-3BCA391F447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15713" y="4691930"/>
            <a:ext cx="5112573" cy="730970"/>
          </a:xfrm>
          <a:prstGeom prst="rect">
            <a:avLst/>
          </a:prstGeom>
        </p:spPr>
      </p:pic>
      <p:pic>
        <p:nvPicPr>
          <p:cNvPr id="22" name="Picture 21">
            <a:extLst>
              <a:ext uri="{FF2B5EF4-FFF2-40B4-BE49-F238E27FC236}">
                <a16:creationId xmlns:a16="http://schemas.microsoft.com/office/drawing/2014/main" id="{90469663-1EAE-4C6A-9408-FC1B7B613474}"/>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015714" y="855256"/>
            <a:ext cx="5112573" cy="3519174"/>
          </a:xfrm>
          <a:prstGeom prst="rect">
            <a:avLst/>
          </a:prstGeom>
        </p:spPr>
      </p:pic>
      <p:pic>
        <p:nvPicPr>
          <p:cNvPr id="4" name="Picture 3">
            <a:extLst>
              <a:ext uri="{FF2B5EF4-FFF2-40B4-BE49-F238E27FC236}">
                <a16:creationId xmlns:a16="http://schemas.microsoft.com/office/drawing/2014/main" id="{A3208A3C-1816-49A5-995D-FE86F0AE9AF4}"/>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015713" y="855834"/>
            <a:ext cx="1929331" cy="1822669"/>
          </a:xfrm>
          <a:prstGeom prst="rect">
            <a:avLst/>
          </a:prstGeom>
        </p:spPr>
      </p:pic>
      <p:pic>
        <p:nvPicPr>
          <p:cNvPr id="9" name="Picture 8">
            <a:extLst>
              <a:ext uri="{FF2B5EF4-FFF2-40B4-BE49-F238E27FC236}">
                <a16:creationId xmlns:a16="http://schemas.microsoft.com/office/drawing/2014/main" id="{D35BE10F-B5EB-4A29-B387-72E5DB32AD2D}"/>
              </a:ext>
            </a:extLst>
          </p:cNvPr>
          <p:cNvPicPr>
            <a:picLocks noChangeAspect="1"/>
          </p:cNvPicPr>
          <p:nvPr/>
        </p:nvPicPr>
        <p:blipFill rotWithShape="1">
          <a:blip r:embed="rId7">
            <a:extLst>
              <a:ext uri="{28A0092B-C50C-407E-A947-70E740481C1C}">
                <a14:useLocalDpi xmlns:a14="http://schemas.microsoft.com/office/drawing/2010/main" val="0"/>
              </a:ext>
            </a:extLst>
          </a:blip>
          <a:srcRect r="-5597"/>
          <a:stretch/>
        </p:blipFill>
        <p:spPr>
          <a:xfrm>
            <a:off x="2014919" y="2768271"/>
            <a:ext cx="5404262" cy="1355692"/>
          </a:xfrm>
          <a:prstGeom prst="rect">
            <a:avLst/>
          </a:prstGeom>
        </p:spPr>
      </p:pic>
      <p:pic>
        <p:nvPicPr>
          <p:cNvPr id="11" name="Picture 10">
            <a:extLst>
              <a:ext uri="{FF2B5EF4-FFF2-40B4-BE49-F238E27FC236}">
                <a16:creationId xmlns:a16="http://schemas.microsoft.com/office/drawing/2014/main" id="{7BA80A24-B5DD-481A-9689-FC6AD8F14C8B}"/>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015714" y="4687835"/>
            <a:ext cx="1929331" cy="190904"/>
          </a:xfrm>
          <a:prstGeom prst="rect">
            <a:avLst/>
          </a:prstGeom>
        </p:spPr>
      </p:pic>
      <p:pic>
        <p:nvPicPr>
          <p:cNvPr id="13" name="Picture 12">
            <a:extLst>
              <a:ext uri="{FF2B5EF4-FFF2-40B4-BE49-F238E27FC236}">
                <a16:creationId xmlns:a16="http://schemas.microsoft.com/office/drawing/2014/main" id="{2D0F91AF-4A62-4FFA-9E82-AB119B0B4874}"/>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2015714" y="4273189"/>
            <a:ext cx="1929331" cy="417027"/>
          </a:xfrm>
          <a:prstGeom prst="rect">
            <a:avLst/>
          </a:prstGeom>
        </p:spPr>
      </p:pic>
      <p:pic>
        <p:nvPicPr>
          <p:cNvPr id="16" name="Picture 15">
            <a:extLst>
              <a:ext uri="{FF2B5EF4-FFF2-40B4-BE49-F238E27FC236}">
                <a16:creationId xmlns:a16="http://schemas.microsoft.com/office/drawing/2014/main" id="{F3DD2305-9EA8-42C1-9704-B9C938A03C5E}"/>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3945044" y="4687836"/>
            <a:ext cx="1259210" cy="187855"/>
          </a:xfrm>
          <a:prstGeom prst="rect">
            <a:avLst/>
          </a:prstGeom>
        </p:spPr>
      </p:pic>
      <p:pic>
        <p:nvPicPr>
          <p:cNvPr id="18" name="Picture 17">
            <a:extLst>
              <a:ext uri="{FF2B5EF4-FFF2-40B4-BE49-F238E27FC236}">
                <a16:creationId xmlns:a16="http://schemas.microsoft.com/office/drawing/2014/main" id="{44FBE651-2E79-4DEE-8C28-9E1CB385C6D1}"/>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383950" y="4273189"/>
            <a:ext cx="548255" cy="417027"/>
          </a:xfrm>
          <a:prstGeom prst="rect">
            <a:avLst/>
          </a:prstGeom>
        </p:spPr>
      </p:pic>
      <p:graphicFrame>
        <p:nvGraphicFramePr>
          <p:cNvPr id="26" name="Object 25">
            <a:extLst>
              <a:ext uri="{FF2B5EF4-FFF2-40B4-BE49-F238E27FC236}">
                <a16:creationId xmlns:a16="http://schemas.microsoft.com/office/drawing/2014/main" id="{2115FD83-295C-459B-ACB7-1C241EE9580F}"/>
              </a:ext>
            </a:extLst>
          </p:cNvPr>
          <p:cNvGraphicFramePr>
            <a:graphicFrameLocks noChangeAspect="1"/>
          </p:cNvGraphicFramePr>
          <p:nvPr>
            <p:extLst>
              <p:ext uri="{D42A27DB-BD31-4B8C-83A1-F6EECF244321}">
                <p14:modId xmlns:p14="http://schemas.microsoft.com/office/powerpoint/2010/main" val="2774756612"/>
              </p:ext>
            </p:extLst>
          </p:nvPr>
        </p:nvGraphicFramePr>
        <p:xfrm>
          <a:off x="2891478" y="5466198"/>
          <a:ext cx="241300" cy="736600"/>
        </p:xfrm>
        <a:graphic>
          <a:graphicData uri="http://schemas.openxmlformats.org/presentationml/2006/ole">
            <mc:AlternateContent xmlns:mc="http://schemas.openxmlformats.org/markup-compatibility/2006">
              <mc:Choice xmlns:v="urn:schemas-microsoft-com:vml" Requires="v">
                <p:oleObj spid="_x0000_s49439" name="Equation" r:id="rId12" imgW="241200" imgH="736560" progId="Equation.DSMT4">
                  <p:embed/>
                </p:oleObj>
              </mc:Choice>
              <mc:Fallback>
                <p:oleObj name="Equation" r:id="rId12" imgW="241200" imgH="736560" progId="Equation.DSMT4">
                  <p:embed/>
                  <p:pic>
                    <p:nvPicPr>
                      <p:cNvPr id="0" name=""/>
                      <p:cNvPicPr/>
                      <p:nvPr/>
                    </p:nvPicPr>
                    <p:blipFill>
                      <a:blip r:embed="rId13"/>
                      <a:stretch>
                        <a:fillRect/>
                      </a:stretch>
                    </p:blipFill>
                    <p:spPr>
                      <a:xfrm>
                        <a:off x="2891478" y="5466198"/>
                        <a:ext cx="241300" cy="736600"/>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DD8CE43F-D9BC-4FA4-8C80-7E1D675FD05A}"/>
              </a:ext>
            </a:extLst>
          </p:cNvPr>
          <p:cNvGraphicFramePr>
            <a:graphicFrameLocks noChangeAspect="1"/>
          </p:cNvGraphicFramePr>
          <p:nvPr>
            <p:extLst>
              <p:ext uri="{D42A27DB-BD31-4B8C-83A1-F6EECF244321}">
                <p14:modId xmlns:p14="http://schemas.microsoft.com/office/powerpoint/2010/main" val="2426056654"/>
              </p:ext>
            </p:extLst>
          </p:nvPr>
        </p:nvGraphicFramePr>
        <p:xfrm>
          <a:off x="6004460" y="5466198"/>
          <a:ext cx="241300" cy="736600"/>
        </p:xfrm>
        <a:graphic>
          <a:graphicData uri="http://schemas.openxmlformats.org/presentationml/2006/ole">
            <mc:AlternateContent xmlns:mc="http://schemas.openxmlformats.org/markup-compatibility/2006">
              <mc:Choice xmlns:v="urn:schemas-microsoft-com:vml" Requires="v">
                <p:oleObj spid="_x0000_s49440" name="Equation" r:id="rId14" imgW="241200" imgH="736560" progId="Equation.DSMT4">
                  <p:embed/>
                </p:oleObj>
              </mc:Choice>
              <mc:Fallback>
                <p:oleObj name="Equation" r:id="rId14" imgW="241200" imgH="736560" progId="Equation.DSMT4">
                  <p:embed/>
                  <p:pic>
                    <p:nvPicPr>
                      <p:cNvPr id="0" name=""/>
                      <p:cNvPicPr/>
                      <p:nvPr/>
                    </p:nvPicPr>
                    <p:blipFill>
                      <a:blip r:embed="rId15"/>
                      <a:stretch>
                        <a:fillRect/>
                      </a:stretch>
                    </p:blipFill>
                    <p:spPr>
                      <a:xfrm>
                        <a:off x="6004460" y="5466198"/>
                        <a:ext cx="241300" cy="736600"/>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C0DD6E78-1356-41C2-838D-F690121BA3CE}"/>
              </a:ext>
            </a:extLst>
          </p:cNvPr>
          <p:cNvGraphicFramePr>
            <a:graphicFrameLocks noChangeAspect="1"/>
          </p:cNvGraphicFramePr>
          <p:nvPr>
            <p:extLst>
              <p:ext uri="{D42A27DB-BD31-4B8C-83A1-F6EECF244321}">
                <p14:modId xmlns:p14="http://schemas.microsoft.com/office/powerpoint/2010/main" val="1070009097"/>
              </p:ext>
            </p:extLst>
          </p:nvPr>
        </p:nvGraphicFramePr>
        <p:xfrm>
          <a:off x="4447969" y="5466198"/>
          <a:ext cx="241300" cy="736600"/>
        </p:xfrm>
        <a:graphic>
          <a:graphicData uri="http://schemas.openxmlformats.org/presentationml/2006/ole">
            <mc:AlternateContent xmlns:mc="http://schemas.openxmlformats.org/markup-compatibility/2006">
              <mc:Choice xmlns:v="urn:schemas-microsoft-com:vml" Requires="v">
                <p:oleObj spid="_x0000_s49441" name="Equation" r:id="rId16" imgW="241200" imgH="736560" progId="Equation.DSMT4">
                  <p:embed/>
                </p:oleObj>
              </mc:Choice>
              <mc:Fallback>
                <p:oleObj name="Equation" r:id="rId16" imgW="241200" imgH="736560" progId="Equation.DSMT4">
                  <p:embed/>
                  <p:pic>
                    <p:nvPicPr>
                      <p:cNvPr id="0" name=""/>
                      <p:cNvPicPr/>
                      <p:nvPr/>
                    </p:nvPicPr>
                    <p:blipFill>
                      <a:blip r:embed="rId17"/>
                      <a:stretch>
                        <a:fillRect/>
                      </a:stretch>
                    </p:blipFill>
                    <p:spPr>
                      <a:xfrm>
                        <a:off x="4447969" y="5466198"/>
                        <a:ext cx="241300" cy="736600"/>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E0DCA658-DD96-48E4-A044-EA95ED4F1195}"/>
              </a:ext>
            </a:extLst>
          </p:cNvPr>
          <p:cNvGraphicFramePr>
            <a:graphicFrameLocks noChangeAspect="1"/>
          </p:cNvGraphicFramePr>
          <p:nvPr>
            <p:extLst>
              <p:ext uri="{D42A27DB-BD31-4B8C-83A1-F6EECF244321}">
                <p14:modId xmlns:p14="http://schemas.microsoft.com/office/powerpoint/2010/main" val="2997516900"/>
              </p:ext>
            </p:extLst>
          </p:nvPr>
        </p:nvGraphicFramePr>
        <p:xfrm>
          <a:off x="3715603" y="5726548"/>
          <a:ext cx="203200" cy="215900"/>
        </p:xfrm>
        <a:graphic>
          <a:graphicData uri="http://schemas.openxmlformats.org/presentationml/2006/ole">
            <mc:AlternateContent xmlns:mc="http://schemas.openxmlformats.org/markup-compatibility/2006">
              <mc:Choice xmlns:v="urn:schemas-microsoft-com:vml" Requires="v">
                <p:oleObj spid="_x0000_s49442" name="Equation" r:id="rId18" imgW="203040" imgH="215640" progId="Equation.DSMT4">
                  <p:embed/>
                </p:oleObj>
              </mc:Choice>
              <mc:Fallback>
                <p:oleObj name="Equation" r:id="rId18" imgW="203040" imgH="215640" progId="Equation.DSMT4">
                  <p:embed/>
                  <p:pic>
                    <p:nvPicPr>
                      <p:cNvPr id="0" name=""/>
                      <p:cNvPicPr/>
                      <p:nvPr/>
                    </p:nvPicPr>
                    <p:blipFill>
                      <a:blip r:embed="rId19"/>
                      <a:stretch>
                        <a:fillRect/>
                      </a:stretch>
                    </p:blipFill>
                    <p:spPr>
                      <a:xfrm>
                        <a:off x="3715603" y="5726548"/>
                        <a:ext cx="203200" cy="215900"/>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3B6033D4-69AC-4A44-A50B-E32CFB32518C}"/>
              </a:ext>
            </a:extLst>
          </p:cNvPr>
          <p:cNvGraphicFramePr>
            <a:graphicFrameLocks noChangeAspect="1"/>
          </p:cNvGraphicFramePr>
          <p:nvPr>
            <p:extLst>
              <p:ext uri="{D42A27DB-BD31-4B8C-83A1-F6EECF244321}">
                <p14:modId xmlns:p14="http://schemas.microsoft.com/office/powerpoint/2010/main" val="1929592740"/>
              </p:ext>
            </p:extLst>
          </p:nvPr>
        </p:nvGraphicFramePr>
        <p:xfrm>
          <a:off x="5238750" y="5748338"/>
          <a:ext cx="215900" cy="177800"/>
        </p:xfrm>
        <a:graphic>
          <a:graphicData uri="http://schemas.openxmlformats.org/presentationml/2006/ole">
            <mc:AlternateContent xmlns:mc="http://schemas.openxmlformats.org/markup-compatibility/2006">
              <mc:Choice xmlns:v="urn:schemas-microsoft-com:vml" Requires="v">
                <p:oleObj spid="_x0000_s49443" name="Equation" r:id="rId20" imgW="215640" imgH="177480" progId="Equation.DSMT4">
                  <p:embed/>
                </p:oleObj>
              </mc:Choice>
              <mc:Fallback>
                <p:oleObj name="Equation" r:id="rId20" imgW="215640" imgH="177480" progId="Equation.DSMT4">
                  <p:embed/>
                  <p:pic>
                    <p:nvPicPr>
                      <p:cNvPr id="0" name=""/>
                      <p:cNvPicPr/>
                      <p:nvPr/>
                    </p:nvPicPr>
                    <p:blipFill>
                      <a:blip r:embed="rId21"/>
                      <a:stretch>
                        <a:fillRect/>
                      </a:stretch>
                    </p:blipFill>
                    <p:spPr>
                      <a:xfrm>
                        <a:off x="5238750" y="5748338"/>
                        <a:ext cx="215900" cy="177800"/>
                      </a:xfrm>
                      <a:prstGeom prst="rect">
                        <a:avLst/>
                      </a:prstGeom>
                    </p:spPr>
                  </p:pic>
                </p:oleObj>
              </mc:Fallback>
            </mc:AlternateContent>
          </a:graphicData>
        </a:graphic>
      </p:graphicFrame>
    </p:spTree>
    <p:extLst>
      <p:ext uri="{BB962C8B-B14F-4D97-AF65-F5344CB8AC3E}">
        <p14:creationId xmlns:p14="http://schemas.microsoft.com/office/powerpoint/2010/main" val="362990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par>
                                <p:cTn id="41" presetID="10"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
            <a:extLst>
              <a:ext uri="{FF2B5EF4-FFF2-40B4-BE49-F238E27FC236}">
                <a16:creationId xmlns:a16="http://schemas.microsoft.com/office/drawing/2014/main" id="{666BB44F-F2CC-40DD-8CBD-FE13CC6FAE5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3.4 Add and subtract within one whole</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4:4</a:t>
            </a:r>
          </a:p>
        </p:txBody>
      </p:sp>
      <p:graphicFrame>
        <p:nvGraphicFramePr>
          <p:cNvPr id="19" name="Object 18">
            <a:extLst>
              <a:ext uri="{FF2B5EF4-FFF2-40B4-BE49-F238E27FC236}">
                <a16:creationId xmlns:a16="http://schemas.microsoft.com/office/drawing/2014/main" id="{C9E2BDA1-2F9E-47AD-A34B-AF53AD3A1A3A}"/>
              </a:ext>
            </a:extLst>
          </p:cNvPr>
          <p:cNvGraphicFramePr>
            <a:graphicFrameLocks noChangeAspect="1"/>
          </p:cNvGraphicFramePr>
          <p:nvPr>
            <p:extLst>
              <p:ext uri="{D42A27DB-BD31-4B8C-83A1-F6EECF244321}">
                <p14:modId xmlns:p14="http://schemas.microsoft.com/office/powerpoint/2010/main" val="4179749887"/>
              </p:ext>
            </p:extLst>
          </p:nvPr>
        </p:nvGraphicFramePr>
        <p:xfrm>
          <a:off x="3584575" y="4791389"/>
          <a:ext cx="1117600" cy="723900"/>
        </p:xfrm>
        <a:graphic>
          <a:graphicData uri="http://schemas.openxmlformats.org/presentationml/2006/ole">
            <mc:AlternateContent xmlns:mc="http://schemas.openxmlformats.org/markup-compatibility/2006">
              <mc:Choice xmlns:v="urn:schemas-microsoft-com:vml" Requires="v">
                <p:oleObj spid="_x0000_s81012" name="Equation" r:id="rId4" imgW="1117440" imgH="723600" progId="Equation.DSMT4">
                  <p:embed/>
                </p:oleObj>
              </mc:Choice>
              <mc:Fallback>
                <p:oleObj name="Equation" r:id="rId4" imgW="1117440" imgH="723600" progId="Equation.DSMT4">
                  <p:embed/>
                  <p:pic>
                    <p:nvPicPr>
                      <p:cNvPr id="19" name="Object 18">
                        <a:extLst>
                          <a:ext uri="{FF2B5EF4-FFF2-40B4-BE49-F238E27FC236}">
                            <a16:creationId xmlns:a16="http://schemas.microsoft.com/office/drawing/2014/main" id="{C9E2BDA1-2F9E-47AD-A34B-AF53AD3A1A3A}"/>
                          </a:ext>
                        </a:extLst>
                      </p:cNvPr>
                      <p:cNvPicPr/>
                      <p:nvPr/>
                    </p:nvPicPr>
                    <p:blipFill>
                      <a:blip r:embed="rId5"/>
                      <a:stretch>
                        <a:fillRect/>
                      </a:stretch>
                    </p:blipFill>
                    <p:spPr>
                      <a:xfrm>
                        <a:off x="3584575" y="4791389"/>
                        <a:ext cx="1117600" cy="72390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9F85427B-AFAE-498E-9F17-830154185565}"/>
              </a:ext>
            </a:extLst>
          </p:cNvPr>
          <p:cNvGraphicFramePr>
            <a:graphicFrameLocks noChangeAspect="1"/>
          </p:cNvGraphicFramePr>
          <p:nvPr>
            <p:extLst>
              <p:ext uri="{D42A27DB-BD31-4B8C-83A1-F6EECF244321}">
                <p14:modId xmlns:p14="http://schemas.microsoft.com/office/powerpoint/2010/main" val="711942049"/>
              </p:ext>
            </p:extLst>
          </p:nvPr>
        </p:nvGraphicFramePr>
        <p:xfrm>
          <a:off x="4714875" y="4785039"/>
          <a:ext cx="901700" cy="723900"/>
        </p:xfrm>
        <a:graphic>
          <a:graphicData uri="http://schemas.openxmlformats.org/presentationml/2006/ole">
            <mc:AlternateContent xmlns:mc="http://schemas.openxmlformats.org/markup-compatibility/2006">
              <mc:Choice xmlns:v="urn:schemas-microsoft-com:vml" Requires="v">
                <p:oleObj spid="_x0000_s81013" name="Equation" r:id="rId6" imgW="901440" imgH="723600" progId="Equation.DSMT4">
                  <p:embed/>
                </p:oleObj>
              </mc:Choice>
              <mc:Fallback>
                <p:oleObj name="Equation" r:id="rId6" imgW="901440" imgH="723600" progId="Equation.DSMT4">
                  <p:embed/>
                  <p:pic>
                    <p:nvPicPr>
                      <p:cNvPr id="20" name="Object 19">
                        <a:extLst>
                          <a:ext uri="{FF2B5EF4-FFF2-40B4-BE49-F238E27FC236}">
                            <a16:creationId xmlns:a16="http://schemas.microsoft.com/office/drawing/2014/main" id="{9F85427B-AFAE-498E-9F17-830154185565}"/>
                          </a:ext>
                        </a:extLst>
                      </p:cNvPr>
                      <p:cNvPicPr/>
                      <p:nvPr/>
                    </p:nvPicPr>
                    <p:blipFill>
                      <a:blip r:embed="rId7"/>
                      <a:stretch>
                        <a:fillRect/>
                      </a:stretch>
                    </p:blipFill>
                    <p:spPr>
                      <a:xfrm>
                        <a:off x="4714875" y="4785039"/>
                        <a:ext cx="901700" cy="723900"/>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935EDE61-D6E4-4690-8640-84195992BB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8277" y="1641674"/>
            <a:ext cx="7907446" cy="3095476"/>
          </a:xfrm>
          <a:prstGeom prst="rect">
            <a:avLst/>
          </a:prstGeom>
        </p:spPr>
      </p:pic>
      <p:pic>
        <p:nvPicPr>
          <p:cNvPr id="7" name="Picture 6">
            <a:extLst>
              <a:ext uri="{FF2B5EF4-FFF2-40B4-BE49-F238E27FC236}">
                <a16:creationId xmlns:a16="http://schemas.microsoft.com/office/drawing/2014/main" id="{208CC087-E886-433A-B560-2CF2FE11F66C}"/>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607105" y="1637734"/>
            <a:ext cx="7917090" cy="3095477"/>
          </a:xfrm>
          <a:prstGeom prst="rect">
            <a:avLst/>
          </a:prstGeom>
        </p:spPr>
      </p:pic>
    </p:spTree>
    <p:extLst>
      <p:ext uri="{BB962C8B-B14F-4D97-AF65-F5344CB8AC3E}">
        <p14:creationId xmlns:p14="http://schemas.microsoft.com/office/powerpoint/2010/main" val="127318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4B6D6940-3554-40C0-AF64-1CDF3998051A}"/>
              </a:ext>
            </a:extLst>
          </p:cNvPr>
          <p:cNvGraphicFramePr>
            <a:graphicFrameLocks noChangeAspect="1"/>
          </p:cNvGraphicFramePr>
          <p:nvPr>
            <p:extLst>
              <p:ext uri="{D42A27DB-BD31-4B8C-83A1-F6EECF244321}">
                <p14:modId xmlns:p14="http://schemas.microsoft.com/office/powerpoint/2010/main" val="2786622918"/>
              </p:ext>
            </p:extLst>
          </p:nvPr>
        </p:nvGraphicFramePr>
        <p:xfrm>
          <a:off x="2089150" y="1039813"/>
          <a:ext cx="4965700" cy="558800"/>
        </p:xfrm>
        <a:graphic>
          <a:graphicData uri="http://schemas.openxmlformats.org/presentationml/2006/ole">
            <mc:AlternateContent xmlns:mc="http://schemas.openxmlformats.org/markup-compatibility/2006">
              <mc:Choice xmlns:v="urn:schemas-microsoft-com:vml" Requires="v">
                <p:oleObj spid="_x0000_s82086" name="Equation" r:id="rId4" imgW="4965480" imgH="558720" progId="Equation.DSMT4">
                  <p:embed/>
                </p:oleObj>
              </mc:Choice>
              <mc:Fallback>
                <p:oleObj name="Equation" r:id="rId4" imgW="4965480" imgH="558720" progId="Equation.DSMT4">
                  <p:embed/>
                  <p:pic>
                    <p:nvPicPr>
                      <p:cNvPr id="4" name="Object 3">
                        <a:extLst>
                          <a:ext uri="{FF2B5EF4-FFF2-40B4-BE49-F238E27FC236}">
                            <a16:creationId xmlns:a16="http://schemas.microsoft.com/office/drawing/2014/main" id="{4B6D6940-3554-40C0-AF64-1CDF3998051A}"/>
                          </a:ext>
                        </a:extLst>
                      </p:cNvPr>
                      <p:cNvPicPr/>
                      <p:nvPr/>
                    </p:nvPicPr>
                    <p:blipFill>
                      <a:blip r:embed="rId5"/>
                      <a:stretch>
                        <a:fillRect/>
                      </a:stretch>
                    </p:blipFill>
                    <p:spPr>
                      <a:xfrm>
                        <a:off x="2089150" y="1039813"/>
                        <a:ext cx="4965700" cy="5588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3569BFBC-DBC8-4A84-BC6D-46B1F63C9C49}"/>
              </a:ext>
            </a:extLst>
          </p:cNvPr>
          <p:cNvGraphicFramePr>
            <a:graphicFrameLocks noChangeAspect="1"/>
          </p:cNvGraphicFramePr>
          <p:nvPr>
            <p:extLst>
              <p:ext uri="{D42A27DB-BD31-4B8C-83A1-F6EECF244321}">
                <p14:modId xmlns:p14="http://schemas.microsoft.com/office/powerpoint/2010/main" val="1561366648"/>
              </p:ext>
            </p:extLst>
          </p:nvPr>
        </p:nvGraphicFramePr>
        <p:xfrm>
          <a:off x="2381250" y="1771650"/>
          <a:ext cx="4381500" cy="342900"/>
        </p:xfrm>
        <a:graphic>
          <a:graphicData uri="http://schemas.openxmlformats.org/presentationml/2006/ole">
            <mc:AlternateContent xmlns:mc="http://schemas.openxmlformats.org/markup-compatibility/2006">
              <mc:Choice xmlns:v="urn:schemas-microsoft-com:vml" Requires="v">
                <p:oleObj spid="_x0000_s82087" name="Equation" r:id="rId6" imgW="4381200" imgH="342720" progId="Equation.DSMT4">
                  <p:embed/>
                </p:oleObj>
              </mc:Choice>
              <mc:Fallback>
                <p:oleObj name="Equation" r:id="rId6" imgW="4381200" imgH="342720" progId="Equation.DSMT4">
                  <p:embed/>
                  <p:pic>
                    <p:nvPicPr>
                      <p:cNvPr id="8" name="Object 7">
                        <a:extLst>
                          <a:ext uri="{FF2B5EF4-FFF2-40B4-BE49-F238E27FC236}">
                            <a16:creationId xmlns:a16="http://schemas.microsoft.com/office/drawing/2014/main" id="{3569BFBC-DBC8-4A84-BC6D-46B1F63C9C49}"/>
                          </a:ext>
                        </a:extLst>
                      </p:cNvPr>
                      <p:cNvPicPr/>
                      <p:nvPr/>
                    </p:nvPicPr>
                    <p:blipFill>
                      <a:blip r:embed="rId7"/>
                      <a:stretch>
                        <a:fillRect/>
                      </a:stretch>
                    </p:blipFill>
                    <p:spPr>
                      <a:xfrm>
                        <a:off x="2381250" y="1771650"/>
                        <a:ext cx="4381500" cy="342900"/>
                      </a:xfrm>
                      <a:prstGeom prst="rect">
                        <a:avLst/>
                      </a:prstGeom>
                    </p:spPr>
                  </p:pic>
                </p:oleObj>
              </mc:Fallback>
            </mc:AlternateContent>
          </a:graphicData>
        </a:graphic>
      </p:graphicFrame>
      <p:sp>
        <p:nvSpPr>
          <p:cNvPr id="16" name="Text Placeholder 1">
            <a:extLst>
              <a:ext uri="{FF2B5EF4-FFF2-40B4-BE49-F238E27FC236}">
                <a16:creationId xmlns:a16="http://schemas.microsoft.com/office/drawing/2014/main" id="{666BB44F-F2CC-40DD-8CBD-FE13CC6FAE5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3.4 Add and subtract within one whole</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4:4</a:t>
            </a:r>
          </a:p>
        </p:txBody>
      </p:sp>
      <p:graphicFrame>
        <p:nvGraphicFramePr>
          <p:cNvPr id="19" name="Object 18">
            <a:extLst>
              <a:ext uri="{FF2B5EF4-FFF2-40B4-BE49-F238E27FC236}">
                <a16:creationId xmlns:a16="http://schemas.microsoft.com/office/drawing/2014/main" id="{C9E2BDA1-2F9E-47AD-A34B-AF53AD3A1A3A}"/>
              </a:ext>
            </a:extLst>
          </p:cNvPr>
          <p:cNvGraphicFramePr>
            <a:graphicFrameLocks noChangeAspect="1"/>
          </p:cNvGraphicFramePr>
          <p:nvPr>
            <p:extLst>
              <p:ext uri="{D42A27DB-BD31-4B8C-83A1-F6EECF244321}">
                <p14:modId xmlns:p14="http://schemas.microsoft.com/office/powerpoint/2010/main" val="2905190671"/>
              </p:ext>
            </p:extLst>
          </p:nvPr>
        </p:nvGraphicFramePr>
        <p:xfrm>
          <a:off x="3597275" y="5489575"/>
          <a:ext cx="1092200" cy="736600"/>
        </p:xfrm>
        <a:graphic>
          <a:graphicData uri="http://schemas.openxmlformats.org/presentationml/2006/ole">
            <mc:AlternateContent xmlns:mc="http://schemas.openxmlformats.org/markup-compatibility/2006">
              <mc:Choice xmlns:v="urn:schemas-microsoft-com:vml" Requires="v">
                <p:oleObj spid="_x0000_s82088" name="Equation" r:id="rId8" imgW="1091880" imgH="736560" progId="Equation.DSMT4">
                  <p:embed/>
                </p:oleObj>
              </mc:Choice>
              <mc:Fallback>
                <p:oleObj name="Equation" r:id="rId8" imgW="1091880" imgH="736560" progId="Equation.DSMT4">
                  <p:embed/>
                  <p:pic>
                    <p:nvPicPr>
                      <p:cNvPr id="19" name="Object 18">
                        <a:extLst>
                          <a:ext uri="{FF2B5EF4-FFF2-40B4-BE49-F238E27FC236}">
                            <a16:creationId xmlns:a16="http://schemas.microsoft.com/office/drawing/2014/main" id="{C9E2BDA1-2F9E-47AD-A34B-AF53AD3A1A3A}"/>
                          </a:ext>
                        </a:extLst>
                      </p:cNvPr>
                      <p:cNvPicPr/>
                      <p:nvPr/>
                    </p:nvPicPr>
                    <p:blipFill>
                      <a:blip r:embed="rId9"/>
                      <a:stretch>
                        <a:fillRect/>
                      </a:stretch>
                    </p:blipFill>
                    <p:spPr>
                      <a:xfrm>
                        <a:off x="3597275" y="5489575"/>
                        <a:ext cx="1092200" cy="73660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9F85427B-AFAE-498E-9F17-830154185565}"/>
              </a:ext>
            </a:extLst>
          </p:cNvPr>
          <p:cNvGraphicFramePr>
            <a:graphicFrameLocks noChangeAspect="1"/>
          </p:cNvGraphicFramePr>
          <p:nvPr>
            <p:extLst>
              <p:ext uri="{D42A27DB-BD31-4B8C-83A1-F6EECF244321}">
                <p14:modId xmlns:p14="http://schemas.microsoft.com/office/powerpoint/2010/main" val="2567808562"/>
              </p:ext>
            </p:extLst>
          </p:nvPr>
        </p:nvGraphicFramePr>
        <p:xfrm>
          <a:off x="4727575" y="5483225"/>
          <a:ext cx="876300" cy="736600"/>
        </p:xfrm>
        <a:graphic>
          <a:graphicData uri="http://schemas.openxmlformats.org/presentationml/2006/ole">
            <mc:AlternateContent xmlns:mc="http://schemas.openxmlformats.org/markup-compatibility/2006">
              <mc:Choice xmlns:v="urn:schemas-microsoft-com:vml" Requires="v">
                <p:oleObj spid="_x0000_s82089" name="Equation" r:id="rId10" imgW="876240" imgH="736560" progId="Equation.DSMT4">
                  <p:embed/>
                </p:oleObj>
              </mc:Choice>
              <mc:Fallback>
                <p:oleObj name="Equation" r:id="rId10" imgW="876240" imgH="736560" progId="Equation.DSMT4">
                  <p:embed/>
                  <p:pic>
                    <p:nvPicPr>
                      <p:cNvPr id="20" name="Object 19">
                        <a:extLst>
                          <a:ext uri="{FF2B5EF4-FFF2-40B4-BE49-F238E27FC236}">
                            <a16:creationId xmlns:a16="http://schemas.microsoft.com/office/drawing/2014/main" id="{9F85427B-AFAE-498E-9F17-830154185565}"/>
                          </a:ext>
                        </a:extLst>
                      </p:cNvPr>
                      <p:cNvPicPr/>
                      <p:nvPr/>
                    </p:nvPicPr>
                    <p:blipFill>
                      <a:blip r:embed="rId11"/>
                      <a:stretch>
                        <a:fillRect/>
                      </a:stretch>
                    </p:blipFill>
                    <p:spPr>
                      <a:xfrm>
                        <a:off x="4727575" y="5483225"/>
                        <a:ext cx="876300" cy="736600"/>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697FFFED-11A2-4C87-ACB7-0639E0A2F6A0}"/>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618277" y="2884854"/>
            <a:ext cx="5162591" cy="1119027"/>
          </a:xfrm>
          <a:prstGeom prst="rect">
            <a:avLst/>
          </a:prstGeom>
        </p:spPr>
      </p:pic>
      <p:pic>
        <p:nvPicPr>
          <p:cNvPr id="12" name="Picture 11">
            <a:extLst>
              <a:ext uri="{FF2B5EF4-FFF2-40B4-BE49-F238E27FC236}">
                <a16:creationId xmlns:a16="http://schemas.microsoft.com/office/drawing/2014/main" id="{4A8DC374-1B2B-43E5-99FE-69C18C95E807}"/>
              </a:ext>
            </a:extLst>
          </p:cNvPr>
          <p:cNvPicPr>
            <a:picLocks noChangeAspect="1"/>
          </p:cNvPicPr>
          <p:nvPr/>
        </p:nvPicPr>
        <p:blipFill rotWithShape="1">
          <a:blip r:embed="rId13">
            <a:extLst>
              <a:ext uri="{28A0092B-C50C-407E-A947-70E740481C1C}">
                <a14:useLocalDpi xmlns:a14="http://schemas.microsoft.com/office/drawing/2010/main" val="0"/>
              </a:ext>
            </a:extLst>
          </a:blip>
          <a:srcRect b="-3699"/>
          <a:stretch/>
        </p:blipFill>
        <p:spPr>
          <a:xfrm>
            <a:off x="618277" y="4003881"/>
            <a:ext cx="7907446" cy="739570"/>
          </a:xfrm>
          <a:prstGeom prst="rect">
            <a:avLst/>
          </a:prstGeom>
        </p:spPr>
      </p:pic>
      <p:pic>
        <p:nvPicPr>
          <p:cNvPr id="14" name="Picture 13">
            <a:extLst>
              <a:ext uri="{FF2B5EF4-FFF2-40B4-BE49-F238E27FC236}">
                <a16:creationId xmlns:a16="http://schemas.microsoft.com/office/drawing/2014/main" id="{7E508089-C865-4103-8A3B-FE089A54834D}"/>
              </a:ext>
            </a:extLst>
          </p:cNvPr>
          <p:cNvPicPr>
            <a:picLocks noChangeAspect="1"/>
          </p:cNvPicPr>
          <p:nvPr/>
        </p:nvPicPr>
        <p:blipFill rotWithShape="1">
          <a:blip r:embed="rId14">
            <a:extLst>
              <a:ext uri="{28A0092B-C50C-407E-A947-70E740481C1C}">
                <a14:useLocalDpi xmlns:a14="http://schemas.microsoft.com/office/drawing/2010/main" val="0"/>
              </a:ext>
            </a:extLst>
          </a:blip>
          <a:srcRect t="-4"/>
          <a:stretch/>
        </p:blipFill>
        <p:spPr>
          <a:xfrm>
            <a:off x="5780868" y="2883710"/>
            <a:ext cx="697424" cy="517081"/>
          </a:xfrm>
          <a:prstGeom prst="rect">
            <a:avLst/>
          </a:prstGeom>
        </p:spPr>
      </p:pic>
      <p:pic>
        <p:nvPicPr>
          <p:cNvPr id="17" name="Picture 16">
            <a:extLst>
              <a:ext uri="{FF2B5EF4-FFF2-40B4-BE49-F238E27FC236}">
                <a16:creationId xmlns:a16="http://schemas.microsoft.com/office/drawing/2014/main" id="{905E690B-1C30-4965-A870-9C5852DA33F2}"/>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5780868" y="3457210"/>
            <a:ext cx="1273982" cy="545526"/>
          </a:xfrm>
          <a:prstGeom prst="rect">
            <a:avLst/>
          </a:prstGeom>
        </p:spPr>
      </p:pic>
      <p:sp>
        <p:nvSpPr>
          <p:cNvPr id="9" name="Rectangle 8">
            <a:extLst>
              <a:ext uri="{FF2B5EF4-FFF2-40B4-BE49-F238E27FC236}">
                <a16:creationId xmlns:a16="http://schemas.microsoft.com/office/drawing/2014/main" id="{9960DFDA-3511-4ED2-B8D8-9318F0A6E885}"/>
              </a:ext>
            </a:extLst>
          </p:cNvPr>
          <p:cNvSpPr/>
          <p:nvPr/>
        </p:nvSpPr>
        <p:spPr>
          <a:xfrm>
            <a:off x="2572719" y="2634712"/>
            <a:ext cx="3208149" cy="1368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Picture 20">
            <a:extLst>
              <a:ext uri="{FF2B5EF4-FFF2-40B4-BE49-F238E27FC236}">
                <a16:creationId xmlns:a16="http://schemas.microsoft.com/office/drawing/2014/main" id="{9ACC7683-D412-44E1-B262-A2DDC27E05A1}"/>
              </a:ext>
            </a:extLst>
          </p:cNvPr>
          <p:cNvPicPr>
            <a:picLocks noChangeAspect="1"/>
          </p:cNvPicPr>
          <p:nvPr/>
        </p:nvPicPr>
        <p:blipFill rotWithShape="1">
          <a:blip r:embed="rId12">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620658" y="2888471"/>
            <a:ext cx="5162591" cy="1119027"/>
          </a:xfrm>
          <a:prstGeom prst="rect">
            <a:avLst/>
          </a:prstGeom>
        </p:spPr>
      </p:pic>
      <p:sp>
        <p:nvSpPr>
          <p:cNvPr id="25" name="Rectangle 24">
            <a:extLst>
              <a:ext uri="{FF2B5EF4-FFF2-40B4-BE49-F238E27FC236}">
                <a16:creationId xmlns:a16="http://schemas.microsoft.com/office/drawing/2014/main" id="{F4BBD850-5763-4200-979F-E939E572AA11}"/>
              </a:ext>
            </a:extLst>
          </p:cNvPr>
          <p:cNvSpPr/>
          <p:nvPr/>
        </p:nvSpPr>
        <p:spPr>
          <a:xfrm>
            <a:off x="5767631" y="2717436"/>
            <a:ext cx="995120" cy="725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Picture 21">
            <a:extLst>
              <a:ext uri="{FF2B5EF4-FFF2-40B4-BE49-F238E27FC236}">
                <a16:creationId xmlns:a16="http://schemas.microsoft.com/office/drawing/2014/main" id="{24A2284A-CE4C-4391-B930-54675869E90E}"/>
              </a:ext>
            </a:extLst>
          </p:cNvPr>
          <p:cNvPicPr>
            <a:picLocks noChangeAspect="1"/>
          </p:cNvPicPr>
          <p:nvPr/>
        </p:nvPicPr>
        <p:blipFill rotWithShape="1">
          <a:blip r:embed="rId14">
            <a:duotone>
              <a:schemeClr val="bg2">
                <a:shade val="45000"/>
                <a:satMod val="135000"/>
              </a:schemeClr>
              <a:prstClr val="white"/>
            </a:duotone>
            <a:extLst>
              <a:ext uri="{28A0092B-C50C-407E-A947-70E740481C1C}">
                <a14:useLocalDpi xmlns:a14="http://schemas.microsoft.com/office/drawing/2010/main" val="0"/>
              </a:ext>
            </a:extLst>
          </a:blip>
          <a:srcRect t="-4"/>
          <a:stretch/>
        </p:blipFill>
        <p:spPr>
          <a:xfrm>
            <a:off x="5780868" y="2882565"/>
            <a:ext cx="697424" cy="517081"/>
          </a:xfrm>
          <a:prstGeom prst="rect">
            <a:avLst/>
          </a:prstGeom>
        </p:spPr>
      </p:pic>
    </p:spTree>
    <p:extLst>
      <p:ext uri="{BB962C8B-B14F-4D97-AF65-F5344CB8AC3E}">
        <p14:creationId xmlns:p14="http://schemas.microsoft.com/office/powerpoint/2010/main" val="334756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
            <a:extLst>
              <a:ext uri="{FF2B5EF4-FFF2-40B4-BE49-F238E27FC236}">
                <a16:creationId xmlns:a16="http://schemas.microsoft.com/office/drawing/2014/main" id="{666BB44F-F2CC-40DD-8CBD-FE13CC6FAE5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3.4 Add and subtract within one whole</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4:5</a:t>
            </a:r>
          </a:p>
        </p:txBody>
      </p:sp>
      <p:graphicFrame>
        <p:nvGraphicFramePr>
          <p:cNvPr id="19" name="Object 18">
            <a:extLst>
              <a:ext uri="{FF2B5EF4-FFF2-40B4-BE49-F238E27FC236}">
                <a16:creationId xmlns:a16="http://schemas.microsoft.com/office/drawing/2014/main" id="{C9E2BDA1-2F9E-47AD-A34B-AF53AD3A1A3A}"/>
              </a:ext>
            </a:extLst>
          </p:cNvPr>
          <p:cNvGraphicFramePr>
            <a:graphicFrameLocks noChangeAspect="1"/>
          </p:cNvGraphicFramePr>
          <p:nvPr>
            <p:extLst>
              <p:ext uri="{D42A27DB-BD31-4B8C-83A1-F6EECF244321}">
                <p14:modId xmlns:p14="http://schemas.microsoft.com/office/powerpoint/2010/main" val="3904683677"/>
              </p:ext>
            </p:extLst>
          </p:nvPr>
        </p:nvGraphicFramePr>
        <p:xfrm>
          <a:off x="3562350" y="5489575"/>
          <a:ext cx="2019300" cy="736600"/>
        </p:xfrm>
        <a:graphic>
          <a:graphicData uri="http://schemas.openxmlformats.org/presentationml/2006/ole">
            <mc:AlternateContent xmlns:mc="http://schemas.openxmlformats.org/markup-compatibility/2006">
              <mc:Choice xmlns:v="urn:schemas-microsoft-com:vml" Requires="v">
                <p:oleObj spid="_x0000_s82986" name="Equation" r:id="rId4" imgW="2019240" imgH="736560" progId="Equation.DSMT4">
                  <p:embed/>
                </p:oleObj>
              </mc:Choice>
              <mc:Fallback>
                <p:oleObj name="Equation" r:id="rId4" imgW="2019240" imgH="736560" progId="Equation.DSMT4">
                  <p:embed/>
                  <p:pic>
                    <p:nvPicPr>
                      <p:cNvPr id="19" name="Object 18">
                        <a:extLst>
                          <a:ext uri="{FF2B5EF4-FFF2-40B4-BE49-F238E27FC236}">
                            <a16:creationId xmlns:a16="http://schemas.microsoft.com/office/drawing/2014/main" id="{C9E2BDA1-2F9E-47AD-A34B-AF53AD3A1A3A}"/>
                          </a:ext>
                        </a:extLst>
                      </p:cNvPr>
                      <p:cNvPicPr/>
                      <p:nvPr/>
                    </p:nvPicPr>
                    <p:blipFill>
                      <a:blip r:embed="rId5"/>
                      <a:stretch>
                        <a:fillRect/>
                      </a:stretch>
                    </p:blipFill>
                    <p:spPr>
                      <a:xfrm>
                        <a:off x="3562350" y="5489575"/>
                        <a:ext cx="2019300" cy="736600"/>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2C748A04-7A11-43C9-94D7-756A431E43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4456" y="1054309"/>
            <a:ext cx="6135088" cy="4107517"/>
          </a:xfrm>
          <a:prstGeom prst="rect">
            <a:avLst/>
          </a:prstGeom>
        </p:spPr>
      </p:pic>
    </p:spTree>
    <p:extLst>
      <p:ext uri="{BB962C8B-B14F-4D97-AF65-F5344CB8AC3E}">
        <p14:creationId xmlns:p14="http://schemas.microsoft.com/office/powerpoint/2010/main" val="101003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E4F8A69E-DE51-4F5B-AC83-5ABA5749013C}"/>
              </a:ext>
            </a:extLst>
          </p:cNvPr>
          <p:cNvGraphicFramePr>
            <a:graphicFrameLocks noChangeAspect="1"/>
          </p:cNvGraphicFramePr>
          <p:nvPr>
            <p:extLst>
              <p:ext uri="{D42A27DB-BD31-4B8C-83A1-F6EECF244321}">
                <p14:modId xmlns:p14="http://schemas.microsoft.com/office/powerpoint/2010/main" val="3091791502"/>
              </p:ext>
            </p:extLst>
          </p:nvPr>
        </p:nvGraphicFramePr>
        <p:xfrm>
          <a:off x="3860800" y="1144814"/>
          <a:ext cx="1422400" cy="736600"/>
        </p:xfrm>
        <a:graphic>
          <a:graphicData uri="http://schemas.openxmlformats.org/presentationml/2006/ole">
            <mc:AlternateContent xmlns:mc="http://schemas.openxmlformats.org/markup-compatibility/2006">
              <mc:Choice xmlns:v="urn:schemas-microsoft-com:vml" Requires="v">
                <p:oleObj spid="_x0000_s50241" name="Equation" r:id="rId4" imgW="1422360" imgH="736560" progId="Equation.DSMT4">
                  <p:embed/>
                </p:oleObj>
              </mc:Choice>
              <mc:Fallback>
                <p:oleObj name="Equation" r:id="rId4" imgW="1422360" imgH="736560" progId="Equation.DSMT4">
                  <p:embed/>
                  <p:pic>
                    <p:nvPicPr>
                      <p:cNvPr id="0" name=""/>
                      <p:cNvPicPr/>
                      <p:nvPr/>
                    </p:nvPicPr>
                    <p:blipFill>
                      <a:blip r:embed="rId5"/>
                      <a:stretch>
                        <a:fillRect/>
                      </a:stretch>
                    </p:blipFill>
                    <p:spPr>
                      <a:xfrm>
                        <a:off x="3860800" y="1144814"/>
                        <a:ext cx="1422400" cy="736600"/>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4108BBA5-9E31-4C87-A5F7-929BFE3C1AED}"/>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18277" y="3517900"/>
            <a:ext cx="7907446" cy="1058644"/>
          </a:xfrm>
          <a:prstGeom prst="rect">
            <a:avLst/>
          </a:prstGeom>
        </p:spPr>
      </p:pic>
      <p:sp>
        <p:nvSpPr>
          <p:cNvPr id="8" name="Oval 7">
            <a:extLst>
              <a:ext uri="{FF2B5EF4-FFF2-40B4-BE49-F238E27FC236}">
                <a16:creationId xmlns:a16="http://schemas.microsoft.com/office/drawing/2014/main" id="{54EC0E73-ECC8-4E72-994F-A691CB0BD29E}"/>
              </a:ext>
            </a:extLst>
          </p:cNvPr>
          <p:cNvSpPr/>
          <p:nvPr/>
        </p:nvSpPr>
        <p:spPr>
          <a:xfrm>
            <a:off x="3443057" y="3802743"/>
            <a:ext cx="707345" cy="707345"/>
          </a:xfrm>
          <a:prstGeom prst="ellipse">
            <a:avLst/>
          </a:prstGeom>
          <a:noFill/>
          <a:ln w="28575">
            <a:solidFill>
              <a:srgbClr val="046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03DC8C8C-9E8E-4817-988F-D21DA71D728C}"/>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18277" y="2933700"/>
            <a:ext cx="7907446" cy="568544"/>
          </a:xfrm>
          <a:prstGeom prst="rect">
            <a:avLst/>
          </a:prstGeom>
        </p:spPr>
      </p:pic>
      <p:pic>
        <p:nvPicPr>
          <p:cNvPr id="27" name="Picture 26">
            <a:extLst>
              <a:ext uri="{FF2B5EF4-FFF2-40B4-BE49-F238E27FC236}">
                <a16:creationId xmlns:a16="http://schemas.microsoft.com/office/drawing/2014/main" id="{51FA77F9-516D-4E79-9F13-D861C3458838}"/>
              </a:ext>
            </a:extLst>
          </p:cNvPr>
          <p:cNvPicPr>
            <a:picLocks noChangeAspect="1"/>
          </p:cNvPicPr>
          <p:nvPr/>
        </p:nvPicPr>
        <p:blipFill rotWithShape="1">
          <a:blip r:embed="rId8">
            <a:extLst>
              <a:ext uri="{28A0092B-C50C-407E-A947-70E740481C1C}">
                <a14:useLocalDpi xmlns:a14="http://schemas.microsoft.com/office/drawing/2010/main" val="0"/>
              </a:ext>
            </a:extLst>
          </a:blip>
          <a:srcRect t="-502"/>
          <a:stretch/>
        </p:blipFill>
        <p:spPr>
          <a:xfrm>
            <a:off x="618277" y="2286000"/>
            <a:ext cx="7907446" cy="630000"/>
          </a:xfrm>
          <a:prstGeom prst="rect">
            <a:avLst/>
          </a:prstGeom>
        </p:spPr>
      </p:pic>
      <p:sp>
        <p:nvSpPr>
          <p:cNvPr id="33" name="Oval 32">
            <a:extLst>
              <a:ext uri="{FF2B5EF4-FFF2-40B4-BE49-F238E27FC236}">
                <a16:creationId xmlns:a16="http://schemas.microsoft.com/office/drawing/2014/main" id="{7A91AB7E-F5AF-478C-8C1E-D47F09F0ECA1}"/>
              </a:ext>
            </a:extLst>
          </p:cNvPr>
          <p:cNvSpPr/>
          <p:nvPr/>
        </p:nvSpPr>
        <p:spPr>
          <a:xfrm>
            <a:off x="5017410" y="3802743"/>
            <a:ext cx="707345" cy="707345"/>
          </a:xfrm>
          <a:prstGeom prst="ellipse">
            <a:avLst/>
          </a:prstGeom>
          <a:noFill/>
          <a:ln w="28575">
            <a:solidFill>
              <a:srgbClr val="046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
            <a:extLst>
              <a:ext uri="{FF2B5EF4-FFF2-40B4-BE49-F238E27FC236}">
                <a16:creationId xmlns:a16="http://schemas.microsoft.com/office/drawing/2014/main" id="{58F098E0-AD60-4AA7-84E9-BA527D3BC03B}"/>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3.4 Add and subtract within one whole</a:t>
            </a:r>
            <a:endParaRPr lang="en-US" dirty="0">
              <a:solidFill>
                <a:srgbClr val="3875A1"/>
              </a:solidFill>
            </a:endParaRPr>
          </a:p>
        </p:txBody>
      </p:sp>
      <p:sp>
        <p:nvSpPr>
          <p:cNvPr id="13" name="Text Placeholder 1">
            <a:extLst>
              <a:ext uri="{FF2B5EF4-FFF2-40B4-BE49-F238E27FC236}">
                <a16:creationId xmlns:a16="http://schemas.microsoft.com/office/drawing/2014/main" id="{D1149104-1C14-47EA-B45F-EB5B3547F7E6}"/>
              </a:ext>
            </a:extLst>
          </p:cNvPr>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1:4</a:t>
            </a:r>
          </a:p>
        </p:txBody>
      </p:sp>
    </p:spTree>
    <p:extLst>
      <p:ext uri="{BB962C8B-B14F-4D97-AF65-F5344CB8AC3E}">
        <p14:creationId xmlns:p14="http://schemas.microsoft.com/office/powerpoint/2010/main" val="364307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2000"/>
                                        <p:tgtEl>
                                          <p:spTgt spid="23"/>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659C38-0F7D-4853-B453-052EAA6EAB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618" y="960001"/>
            <a:ext cx="6816764" cy="4937998"/>
          </a:xfrm>
          <a:prstGeom prst="rect">
            <a:avLst/>
          </a:prstGeom>
        </p:spPr>
      </p:pic>
      <p:sp>
        <p:nvSpPr>
          <p:cNvPr id="18" name="Rectangle 17">
            <a:extLst>
              <a:ext uri="{FF2B5EF4-FFF2-40B4-BE49-F238E27FC236}">
                <a16:creationId xmlns:a16="http://schemas.microsoft.com/office/drawing/2014/main" id="{6EFDC11F-E373-436D-ABCD-0D116F93998A}"/>
              </a:ext>
            </a:extLst>
          </p:cNvPr>
          <p:cNvSpPr/>
          <p:nvPr/>
        </p:nvSpPr>
        <p:spPr>
          <a:xfrm>
            <a:off x="6519409" y="2967335"/>
            <a:ext cx="669010"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a:t>
            </a:r>
            <a:endParaRPr lang="en-GB" sz="2400" dirty="0">
              <a:latin typeface="Myriad Pro" panose="020B0503030403020204" pitchFamily="34" charset="0"/>
            </a:endParaRPr>
          </a:p>
        </p:txBody>
      </p:sp>
      <p:sp>
        <p:nvSpPr>
          <p:cNvPr id="10" name="Text Placeholder 1">
            <a:extLst>
              <a:ext uri="{FF2B5EF4-FFF2-40B4-BE49-F238E27FC236}">
                <a16:creationId xmlns:a16="http://schemas.microsoft.com/office/drawing/2014/main" id="{56A56469-5462-4E0D-A6F8-21454F9EE0CF}"/>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3.4 Add and subtract within one whole</a:t>
            </a:r>
            <a:endParaRPr lang="en-US" dirty="0">
              <a:solidFill>
                <a:srgbClr val="3875A1"/>
              </a:solidFill>
            </a:endParaRPr>
          </a:p>
        </p:txBody>
      </p:sp>
      <p:sp>
        <p:nvSpPr>
          <p:cNvPr id="11" name="Text Placeholder 1">
            <a:extLst>
              <a:ext uri="{FF2B5EF4-FFF2-40B4-BE49-F238E27FC236}">
                <a16:creationId xmlns:a16="http://schemas.microsoft.com/office/drawing/2014/main" id="{F7738695-37E5-4B78-A293-F1E298ED921F}"/>
              </a:ext>
            </a:extLst>
          </p:cNvPr>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1:6</a:t>
            </a:r>
          </a:p>
        </p:txBody>
      </p:sp>
    </p:spTree>
    <p:extLst>
      <p:ext uri="{BB962C8B-B14F-4D97-AF65-F5344CB8AC3E}">
        <p14:creationId xmlns:p14="http://schemas.microsoft.com/office/powerpoint/2010/main" val="628340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61D4CB-FBD4-46A6-B1B6-5336FA364F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526971" y="1246839"/>
            <a:ext cx="4090058" cy="588796"/>
          </a:xfrm>
          <a:prstGeom prst="rect">
            <a:avLst/>
          </a:prstGeom>
        </p:spPr>
      </p:pic>
      <p:pic>
        <p:nvPicPr>
          <p:cNvPr id="10" name="Picture 9">
            <a:extLst>
              <a:ext uri="{FF2B5EF4-FFF2-40B4-BE49-F238E27FC236}">
                <a16:creationId xmlns:a16="http://schemas.microsoft.com/office/drawing/2014/main" id="{3CAC59EC-2DE4-4E69-BE6F-E6B730F82B63}"/>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526971" y="1180790"/>
            <a:ext cx="2440317" cy="136525"/>
          </a:xfrm>
          <a:prstGeom prst="rect">
            <a:avLst/>
          </a:prstGeom>
        </p:spPr>
      </p:pic>
      <p:pic>
        <p:nvPicPr>
          <p:cNvPr id="13" name="Picture 12">
            <a:extLst>
              <a:ext uri="{FF2B5EF4-FFF2-40B4-BE49-F238E27FC236}">
                <a16:creationId xmlns:a16="http://schemas.microsoft.com/office/drawing/2014/main" id="{083F62F8-5517-42AB-87F0-A2ED2BD683F3}"/>
              </a:ext>
            </a:extLst>
          </p:cNvPr>
          <p:cNvPicPr>
            <a:picLocks noChangeAspect="1"/>
          </p:cNvPicPr>
          <p:nvPr/>
        </p:nvPicPr>
        <p:blipFill rotWithShape="1">
          <a:blip r:embed="rId6">
            <a:extLst>
              <a:ext uri="{28A0092B-C50C-407E-A947-70E740481C1C}">
                <a14:useLocalDpi xmlns:a14="http://schemas.microsoft.com/office/drawing/2010/main" val="0"/>
              </a:ext>
            </a:extLst>
          </a:blip>
          <a:srcRect t="-10404"/>
          <a:stretch/>
        </p:blipFill>
        <p:spPr>
          <a:xfrm>
            <a:off x="2526970" y="822410"/>
            <a:ext cx="2440317" cy="358380"/>
          </a:xfrm>
          <a:prstGeom prst="rect">
            <a:avLst/>
          </a:prstGeom>
        </p:spPr>
      </p:pic>
      <p:pic>
        <p:nvPicPr>
          <p:cNvPr id="16" name="Picture 15">
            <a:extLst>
              <a:ext uri="{FF2B5EF4-FFF2-40B4-BE49-F238E27FC236}">
                <a16:creationId xmlns:a16="http://schemas.microsoft.com/office/drawing/2014/main" id="{8EDFAC32-B452-454C-8EB2-BA09F7D06893}"/>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967286" y="1180789"/>
            <a:ext cx="906463" cy="136525"/>
          </a:xfrm>
          <a:prstGeom prst="rect">
            <a:avLst/>
          </a:prstGeom>
        </p:spPr>
      </p:pic>
      <p:pic>
        <p:nvPicPr>
          <p:cNvPr id="19" name="Picture 18">
            <a:extLst>
              <a:ext uri="{FF2B5EF4-FFF2-40B4-BE49-F238E27FC236}">
                <a16:creationId xmlns:a16="http://schemas.microsoft.com/office/drawing/2014/main" id="{338F3F22-F14E-4723-BB85-0D68850DB386}"/>
              </a:ext>
            </a:extLst>
          </p:cNvPr>
          <p:cNvPicPr>
            <a:picLocks noChangeAspect="1"/>
          </p:cNvPicPr>
          <p:nvPr/>
        </p:nvPicPr>
        <p:blipFill rotWithShape="1">
          <a:blip r:embed="rId8">
            <a:extLst>
              <a:ext uri="{28A0092B-C50C-407E-A947-70E740481C1C}">
                <a14:useLocalDpi xmlns:a14="http://schemas.microsoft.com/office/drawing/2010/main" val="0"/>
              </a:ext>
            </a:extLst>
          </a:blip>
          <a:srcRect t="-827"/>
          <a:stretch/>
        </p:blipFill>
        <p:spPr>
          <a:xfrm>
            <a:off x="4967286" y="852971"/>
            <a:ext cx="906463" cy="378619"/>
          </a:xfrm>
          <a:prstGeom prst="rect">
            <a:avLst/>
          </a:prstGeom>
        </p:spPr>
      </p:pic>
      <p:pic>
        <p:nvPicPr>
          <p:cNvPr id="12" name="Picture 11">
            <a:extLst>
              <a:ext uri="{FF2B5EF4-FFF2-40B4-BE49-F238E27FC236}">
                <a16:creationId xmlns:a16="http://schemas.microsoft.com/office/drawing/2014/main" id="{C58B00AE-2898-4A28-9E5C-79412893E098}"/>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2526971" y="2724635"/>
            <a:ext cx="4090058" cy="553258"/>
          </a:xfrm>
          <a:prstGeom prst="rect">
            <a:avLst/>
          </a:prstGeom>
        </p:spPr>
      </p:pic>
      <p:pic>
        <p:nvPicPr>
          <p:cNvPr id="21" name="Picture 20">
            <a:extLst>
              <a:ext uri="{FF2B5EF4-FFF2-40B4-BE49-F238E27FC236}">
                <a16:creationId xmlns:a16="http://schemas.microsoft.com/office/drawing/2014/main" id="{285D721C-A85F-4A8D-9B04-5B70AC5D91C3}"/>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2526971" y="2400784"/>
            <a:ext cx="4090058" cy="323851"/>
          </a:xfrm>
          <a:prstGeom prst="rect">
            <a:avLst/>
          </a:prstGeom>
        </p:spPr>
      </p:pic>
      <p:pic>
        <p:nvPicPr>
          <p:cNvPr id="23" name="Picture 22">
            <a:extLst>
              <a:ext uri="{FF2B5EF4-FFF2-40B4-BE49-F238E27FC236}">
                <a16:creationId xmlns:a16="http://schemas.microsoft.com/office/drawing/2014/main" id="{5B562A76-A88F-48DD-8ED6-64B1A8FE1ED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5124450" y="1972159"/>
            <a:ext cx="590550" cy="428625"/>
          </a:xfrm>
          <a:prstGeom prst="rect">
            <a:avLst/>
          </a:prstGeom>
        </p:spPr>
      </p:pic>
      <p:sp>
        <p:nvSpPr>
          <p:cNvPr id="25" name="Oval 24">
            <a:extLst>
              <a:ext uri="{FF2B5EF4-FFF2-40B4-BE49-F238E27FC236}">
                <a16:creationId xmlns:a16="http://schemas.microsoft.com/office/drawing/2014/main" id="{E63684C8-060F-436C-90D6-E24F6A29F734}"/>
              </a:ext>
            </a:extLst>
          </p:cNvPr>
          <p:cNvSpPr/>
          <p:nvPr/>
        </p:nvSpPr>
        <p:spPr>
          <a:xfrm>
            <a:off x="4755695" y="2895178"/>
            <a:ext cx="423182" cy="423182"/>
          </a:xfrm>
          <a:prstGeom prst="ellipse">
            <a:avLst/>
          </a:prstGeom>
          <a:noFill/>
          <a:ln w="19050">
            <a:solidFill>
              <a:srgbClr val="046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21FBD19B-0E96-4A76-A053-423F46EE755C}"/>
              </a:ext>
            </a:extLst>
          </p:cNvPr>
          <p:cNvSpPr/>
          <p:nvPr/>
        </p:nvSpPr>
        <p:spPr>
          <a:xfrm>
            <a:off x="5549445" y="2895178"/>
            <a:ext cx="423182" cy="423182"/>
          </a:xfrm>
          <a:prstGeom prst="ellipse">
            <a:avLst/>
          </a:prstGeom>
          <a:noFill/>
          <a:ln w="19050">
            <a:solidFill>
              <a:srgbClr val="046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Object 34">
            <a:extLst>
              <a:ext uri="{FF2B5EF4-FFF2-40B4-BE49-F238E27FC236}">
                <a16:creationId xmlns:a16="http://schemas.microsoft.com/office/drawing/2014/main" id="{EB75A433-EE00-4177-A250-61B9EB5EFE4E}"/>
              </a:ext>
            </a:extLst>
          </p:cNvPr>
          <p:cNvGraphicFramePr>
            <a:graphicFrameLocks noChangeAspect="1"/>
          </p:cNvGraphicFramePr>
          <p:nvPr>
            <p:extLst>
              <p:ext uri="{D42A27DB-BD31-4B8C-83A1-F6EECF244321}">
                <p14:modId xmlns:p14="http://schemas.microsoft.com/office/powerpoint/2010/main" val="1333450949"/>
              </p:ext>
            </p:extLst>
          </p:nvPr>
        </p:nvGraphicFramePr>
        <p:xfrm>
          <a:off x="3067050" y="5222875"/>
          <a:ext cx="3378200" cy="558800"/>
        </p:xfrm>
        <a:graphic>
          <a:graphicData uri="http://schemas.openxmlformats.org/presentationml/2006/ole">
            <mc:AlternateContent xmlns:mc="http://schemas.openxmlformats.org/markup-compatibility/2006">
              <mc:Choice xmlns:v="urn:schemas-microsoft-com:vml" Requires="v">
                <p:oleObj spid="_x0000_s51264" name="Equation" r:id="rId12" imgW="3377880" imgH="558720" progId="Equation.DSMT4">
                  <p:embed/>
                </p:oleObj>
              </mc:Choice>
              <mc:Fallback>
                <p:oleObj name="Equation" r:id="rId12" imgW="3377880" imgH="558720" progId="Equation.DSMT4">
                  <p:embed/>
                  <p:pic>
                    <p:nvPicPr>
                      <p:cNvPr id="0" name=""/>
                      <p:cNvPicPr/>
                      <p:nvPr/>
                    </p:nvPicPr>
                    <p:blipFill>
                      <a:blip r:embed="rId13"/>
                      <a:stretch>
                        <a:fillRect/>
                      </a:stretch>
                    </p:blipFill>
                    <p:spPr>
                      <a:xfrm>
                        <a:off x="3067050" y="5222875"/>
                        <a:ext cx="3378200" cy="558800"/>
                      </a:xfrm>
                      <a:prstGeom prst="rect">
                        <a:avLst/>
                      </a:prstGeom>
                    </p:spPr>
                  </p:pic>
                </p:oleObj>
              </mc:Fallback>
            </mc:AlternateContent>
          </a:graphicData>
        </a:graphic>
      </p:graphicFrame>
      <p:sp>
        <p:nvSpPr>
          <p:cNvPr id="20" name="Text Placeholder 1">
            <a:extLst>
              <a:ext uri="{FF2B5EF4-FFF2-40B4-BE49-F238E27FC236}">
                <a16:creationId xmlns:a16="http://schemas.microsoft.com/office/drawing/2014/main" id="{0EB2808E-ECAC-47FB-8AEA-2B8BE807FB85}"/>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3.4 Add and subtract within one whole</a:t>
            </a:r>
            <a:endParaRPr lang="en-US" dirty="0">
              <a:solidFill>
                <a:srgbClr val="3875A1"/>
              </a:solidFill>
            </a:endParaRPr>
          </a:p>
        </p:txBody>
      </p:sp>
      <p:sp>
        <p:nvSpPr>
          <p:cNvPr id="22" name="Text Placeholder 1">
            <a:extLst>
              <a:ext uri="{FF2B5EF4-FFF2-40B4-BE49-F238E27FC236}">
                <a16:creationId xmlns:a16="http://schemas.microsoft.com/office/drawing/2014/main" id="{871714A0-2637-4385-9B04-4C914639E571}"/>
              </a:ext>
            </a:extLst>
          </p:cNvPr>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1:7</a:t>
            </a:r>
          </a:p>
        </p:txBody>
      </p:sp>
      <p:pic>
        <p:nvPicPr>
          <p:cNvPr id="18" name="Picture 17">
            <a:extLst>
              <a:ext uri="{FF2B5EF4-FFF2-40B4-BE49-F238E27FC236}">
                <a16:creationId xmlns:a16="http://schemas.microsoft.com/office/drawing/2014/main" id="{8532D07A-B576-4F2B-9CC0-BC25125952DD}"/>
              </a:ext>
            </a:extLst>
          </p:cNvPr>
          <p:cNvPicPr>
            <a:picLocks noChangeAspect="1"/>
          </p:cNvPicPr>
          <p:nvPr/>
        </p:nvPicPr>
        <p:blipFill rotWithShape="1">
          <a:blip r:embed="rId14">
            <a:biLevel thresh="50000"/>
            <a:extLst>
              <a:ext uri="{28A0092B-C50C-407E-A947-70E740481C1C}">
                <a14:useLocalDpi xmlns:a14="http://schemas.microsoft.com/office/drawing/2010/main" val="0"/>
              </a:ext>
            </a:extLst>
          </a:blip>
          <a:srcRect b="-1609"/>
          <a:stretch/>
        </p:blipFill>
        <p:spPr>
          <a:xfrm>
            <a:off x="2526970" y="3469072"/>
            <a:ext cx="4090058" cy="1200329"/>
          </a:xfrm>
          <a:prstGeom prst="rect">
            <a:avLst/>
          </a:prstGeom>
        </p:spPr>
      </p:pic>
      <p:sp>
        <p:nvSpPr>
          <p:cNvPr id="26" name="Oval 25">
            <a:extLst>
              <a:ext uri="{FF2B5EF4-FFF2-40B4-BE49-F238E27FC236}">
                <a16:creationId xmlns:a16="http://schemas.microsoft.com/office/drawing/2014/main" id="{7179B5FD-7062-41B2-97F6-6A55C89FED76}"/>
              </a:ext>
            </a:extLst>
          </p:cNvPr>
          <p:cNvSpPr/>
          <p:nvPr/>
        </p:nvSpPr>
        <p:spPr>
          <a:xfrm>
            <a:off x="5547857" y="1394231"/>
            <a:ext cx="423182" cy="423182"/>
          </a:xfrm>
          <a:prstGeom prst="ellipse">
            <a:avLst/>
          </a:prstGeom>
          <a:noFill/>
          <a:ln w="19050">
            <a:solidFill>
              <a:srgbClr val="046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AD3D06CD-8841-4B4F-BCEB-EEA1E918F8DF}"/>
              </a:ext>
            </a:extLst>
          </p:cNvPr>
          <p:cNvPicPr>
            <a:picLocks noChangeAspect="1"/>
          </p:cNvPicPr>
          <p:nvPr/>
        </p:nvPicPr>
        <p:blipFill rotWithShape="1">
          <a:blip r:embed="rId15">
            <a:extLst>
              <a:ext uri="{28A0092B-C50C-407E-A947-70E740481C1C}">
                <a14:useLocalDpi xmlns:a14="http://schemas.microsoft.com/office/drawing/2010/main" val="0"/>
              </a:ext>
            </a:extLst>
          </a:blip>
          <a:srcRect b="-1609"/>
          <a:stretch/>
        </p:blipFill>
        <p:spPr>
          <a:xfrm>
            <a:off x="2526970" y="3469072"/>
            <a:ext cx="2440316" cy="1200329"/>
          </a:xfrm>
          <a:prstGeom prst="rect">
            <a:avLst/>
          </a:prstGeom>
        </p:spPr>
      </p:pic>
      <p:pic>
        <p:nvPicPr>
          <p:cNvPr id="36" name="Picture 35">
            <a:extLst>
              <a:ext uri="{FF2B5EF4-FFF2-40B4-BE49-F238E27FC236}">
                <a16:creationId xmlns:a16="http://schemas.microsoft.com/office/drawing/2014/main" id="{956BDD7C-CEC9-4E14-9CCF-FDF4B8587775}"/>
              </a:ext>
            </a:extLst>
          </p:cNvPr>
          <p:cNvPicPr>
            <a:picLocks noChangeAspect="1"/>
          </p:cNvPicPr>
          <p:nvPr/>
        </p:nvPicPr>
        <p:blipFill rotWithShape="1">
          <a:blip r:embed="rId16">
            <a:extLst>
              <a:ext uri="{28A0092B-C50C-407E-A947-70E740481C1C}">
                <a14:useLocalDpi xmlns:a14="http://schemas.microsoft.com/office/drawing/2010/main" val="0"/>
              </a:ext>
            </a:extLst>
          </a:blip>
          <a:srcRect b="-1609"/>
          <a:stretch/>
        </p:blipFill>
        <p:spPr>
          <a:xfrm>
            <a:off x="4967286" y="3469072"/>
            <a:ext cx="1649742" cy="1200329"/>
          </a:xfrm>
          <a:prstGeom prst="rect">
            <a:avLst/>
          </a:prstGeom>
        </p:spPr>
      </p:pic>
    </p:spTree>
    <p:extLst>
      <p:ext uri="{BB962C8B-B14F-4D97-AF65-F5344CB8AC3E}">
        <p14:creationId xmlns:p14="http://schemas.microsoft.com/office/powerpoint/2010/main" val="118226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2000"/>
                                        <p:tgtEl>
                                          <p:spTgt spid="21"/>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childTnLst>
                          </p:cTn>
                        </p:par>
                        <p:par>
                          <p:cTn id="54" fill="hold">
                            <p:stCondLst>
                              <p:cond delay="1000"/>
                            </p:stCondLst>
                            <p:childTnLst>
                              <p:par>
                                <p:cTn id="55" presetID="10" presetClass="entr" presetSubtype="0" fill="hold"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B8336CB4-24C4-4E42-B529-52BC7DC7F9D8}"/>
              </a:ext>
            </a:extLst>
          </p:cNvPr>
          <p:cNvSpPr txBox="1"/>
          <p:nvPr/>
        </p:nvSpPr>
        <p:spPr>
          <a:xfrm>
            <a:off x="-1" y="1075505"/>
            <a:ext cx="9144000" cy="461665"/>
          </a:xfrm>
          <a:prstGeom prst="rect">
            <a:avLst/>
          </a:prstGeom>
          <a:noFill/>
        </p:spPr>
        <p:txBody>
          <a:bodyPr wrap="square" rtlCol="0">
            <a:spAutoFit/>
          </a:bodyPr>
          <a:lstStyle/>
          <a:p>
            <a:pPr algn="ctr"/>
            <a:r>
              <a:rPr lang="en-GB" sz="2400" dirty="0">
                <a:latin typeface="Myriad Pro" panose="020B0503030403020204" pitchFamily="34" charset="0"/>
              </a:rPr>
              <a:t>Method 1 </a:t>
            </a:r>
            <a:r>
              <a:rPr lang="en-GB" sz="2400" dirty="0">
                <a:latin typeface="Myriad Pro" panose="020B0503030403020204" pitchFamily="34" charset="0"/>
                <a:ea typeface="Times New Roman" panose="02020603050405020304" pitchFamily="18" charset="0"/>
                <a:cs typeface="Times New Roman" panose="02020603050405020304" pitchFamily="18" charset="0"/>
              </a:rPr>
              <a:t>– using a diagram</a:t>
            </a:r>
            <a:endParaRPr lang="en-GB" sz="2400" dirty="0">
              <a:latin typeface="Myriad Pro" panose="020B0503030403020204" pitchFamily="34" charset="0"/>
            </a:endParaRPr>
          </a:p>
        </p:txBody>
      </p:sp>
      <p:pic>
        <p:nvPicPr>
          <p:cNvPr id="33" name="Picture 32">
            <a:extLst>
              <a:ext uri="{FF2B5EF4-FFF2-40B4-BE49-F238E27FC236}">
                <a16:creationId xmlns:a16="http://schemas.microsoft.com/office/drawing/2014/main" id="{B96525C0-6221-4B3E-BBE6-69D72E6987A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457283" y="2455098"/>
            <a:ext cx="1409992" cy="1852555"/>
          </a:xfrm>
          <a:prstGeom prst="rect">
            <a:avLst/>
          </a:prstGeom>
        </p:spPr>
      </p:pic>
      <p:pic>
        <p:nvPicPr>
          <p:cNvPr id="26" name="Picture 25">
            <a:extLst>
              <a:ext uri="{FF2B5EF4-FFF2-40B4-BE49-F238E27FC236}">
                <a16:creationId xmlns:a16="http://schemas.microsoft.com/office/drawing/2014/main" id="{950A9457-AE4F-460F-A137-DF5CD0A1B7A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647561" y="2502723"/>
            <a:ext cx="1848878" cy="1852555"/>
          </a:xfrm>
          <a:prstGeom prst="rect">
            <a:avLst/>
          </a:prstGeom>
        </p:spPr>
      </p:pic>
      <p:pic>
        <p:nvPicPr>
          <p:cNvPr id="36" name="Picture 35">
            <a:extLst>
              <a:ext uri="{FF2B5EF4-FFF2-40B4-BE49-F238E27FC236}">
                <a16:creationId xmlns:a16="http://schemas.microsoft.com/office/drawing/2014/main" id="{70FB0CC4-ACA7-44C9-BDDA-0313652B1A3F}"/>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867275" y="2455097"/>
            <a:ext cx="629164" cy="1852555"/>
          </a:xfrm>
          <a:prstGeom prst="rect">
            <a:avLst/>
          </a:prstGeom>
        </p:spPr>
      </p:pic>
      <p:sp>
        <p:nvSpPr>
          <p:cNvPr id="12" name="Text Placeholder 1">
            <a:extLst>
              <a:ext uri="{FF2B5EF4-FFF2-40B4-BE49-F238E27FC236}">
                <a16:creationId xmlns:a16="http://schemas.microsoft.com/office/drawing/2014/main" id="{F7E86E84-01E7-47C6-AB5A-A38BD7B0FB5A}"/>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3.4 Add and subtract within one whole</a:t>
            </a:r>
            <a:endParaRPr lang="en-US" dirty="0">
              <a:solidFill>
                <a:srgbClr val="3875A1"/>
              </a:solidFill>
            </a:endParaRPr>
          </a:p>
        </p:txBody>
      </p:sp>
      <p:sp>
        <p:nvSpPr>
          <p:cNvPr id="13" name="Text Placeholder 1">
            <a:extLst>
              <a:ext uri="{FF2B5EF4-FFF2-40B4-BE49-F238E27FC236}">
                <a16:creationId xmlns:a16="http://schemas.microsoft.com/office/drawing/2014/main" id="{8B14C5AB-5DAC-4F97-A032-F3659FD28BAF}"/>
              </a:ext>
            </a:extLst>
          </p:cNvPr>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1:10</a:t>
            </a:r>
          </a:p>
        </p:txBody>
      </p:sp>
    </p:spTree>
    <p:extLst>
      <p:ext uri="{BB962C8B-B14F-4D97-AF65-F5344CB8AC3E}">
        <p14:creationId xmlns:p14="http://schemas.microsoft.com/office/powerpoint/2010/main" val="201432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B8336CB4-24C4-4E42-B529-52BC7DC7F9D8}"/>
              </a:ext>
            </a:extLst>
          </p:cNvPr>
          <p:cNvSpPr txBox="1"/>
          <p:nvPr/>
        </p:nvSpPr>
        <p:spPr>
          <a:xfrm>
            <a:off x="-1" y="1075505"/>
            <a:ext cx="9144000" cy="461665"/>
          </a:xfrm>
          <a:prstGeom prst="rect">
            <a:avLst/>
          </a:prstGeom>
          <a:noFill/>
        </p:spPr>
        <p:txBody>
          <a:bodyPr wrap="square" rtlCol="0">
            <a:spAutoFit/>
          </a:bodyPr>
          <a:lstStyle/>
          <a:p>
            <a:pPr algn="ctr"/>
            <a:r>
              <a:rPr lang="en-GB" sz="2400" dirty="0">
                <a:latin typeface="Myriad Pro" panose="020B0503030403020204" pitchFamily="34" charset="0"/>
              </a:rPr>
              <a:t>Method 1 </a:t>
            </a:r>
            <a:r>
              <a:rPr lang="en-GB" sz="2400" dirty="0">
                <a:latin typeface="Myriad Pro" panose="020B0503030403020204" pitchFamily="34" charset="0"/>
                <a:ea typeface="Times New Roman" panose="02020603050405020304" pitchFamily="18" charset="0"/>
                <a:cs typeface="Times New Roman" panose="02020603050405020304" pitchFamily="18" charset="0"/>
              </a:rPr>
              <a:t>– using a diagram</a:t>
            </a:r>
            <a:endParaRPr lang="en-GB" sz="2400" dirty="0">
              <a:latin typeface="Myriad Pro" panose="020B0503030403020204" pitchFamily="34" charset="0"/>
            </a:endParaRPr>
          </a:p>
        </p:txBody>
      </p:sp>
      <p:pic>
        <p:nvPicPr>
          <p:cNvPr id="30" name="Picture 29">
            <a:extLst>
              <a:ext uri="{FF2B5EF4-FFF2-40B4-BE49-F238E27FC236}">
                <a16:creationId xmlns:a16="http://schemas.microsoft.com/office/drawing/2014/main" id="{6DFA3D96-CA95-4D95-B974-D81BC139DDD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457283" y="2455098"/>
            <a:ext cx="1409992" cy="1852555"/>
          </a:xfrm>
          <a:prstGeom prst="rect">
            <a:avLst/>
          </a:prstGeom>
        </p:spPr>
      </p:pic>
      <p:pic>
        <p:nvPicPr>
          <p:cNvPr id="31" name="Picture 30">
            <a:extLst>
              <a:ext uri="{FF2B5EF4-FFF2-40B4-BE49-F238E27FC236}">
                <a16:creationId xmlns:a16="http://schemas.microsoft.com/office/drawing/2014/main" id="{0CAC2739-3071-4663-ACDE-2919DEFEB6D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647561" y="2502723"/>
            <a:ext cx="1848878" cy="1852555"/>
          </a:xfrm>
          <a:prstGeom prst="rect">
            <a:avLst/>
          </a:prstGeom>
        </p:spPr>
      </p:pic>
      <p:pic>
        <p:nvPicPr>
          <p:cNvPr id="32" name="Picture 31">
            <a:extLst>
              <a:ext uri="{FF2B5EF4-FFF2-40B4-BE49-F238E27FC236}">
                <a16:creationId xmlns:a16="http://schemas.microsoft.com/office/drawing/2014/main" id="{A1759F8F-6E9F-4846-A743-BA53A5F4660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867275" y="2455097"/>
            <a:ext cx="629164" cy="1852555"/>
          </a:xfrm>
          <a:prstGeom prst="rect">
            <a:avLst/>
          </a:prstGeom>
        </p:spPr>
      </p:pic>
      <p:sp>
        <p:nvSpPr>
          <p:cNvPr id="5" name="Rectangle 4">
            <a:extLst>
              <a:ext uri="{FF2B5EF4-FFF2-40B4-BE49-F238E27FC236}">
                <a16:creationId xmlns:a16="http://schemas.microsoft.com/office/drawing/2014/main" id="{CFE946DA-1BB6-47C8-9F82-9D64107438EC}"/>
              </a:ext>
            </a:extLst>
          </p:cNvPr>
          <p:cNvSpPr/>
          <p:nvPr/>
        </p:nvSpPr>
        <p:spPr>
          <a:xfrm>
            <a:off x="3374674" y="2050951"/>
            <a:ext cx="2423884" cy="2530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584F273A-D774-42BC-9A3E-1AF9752E7BC4}"/>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389447" y="1882421"/>
            <a:ext cx="2423884" cy="2779952"/>
          </a:xfrm>
          <a:prstGeom prst="rect">
            <a:avLst/>
          </a:prstGeom>
        </p:spPr>
      </p:pic>
      <p:pic>
        <p:nvPicPr>
          <p:cNvPr id="17" name="Picture 16">
            <a:extLst>
              <a:ext uri="{FF2B5EF4-FFF2-40B4-BE49-F238E27FC236}">
                <a16:creationId xmlns:a16="http://schemas.microsoft.com/office/drawing/2014/main" id="{BBB6A441-F399-4CD4-90B6-0557AE1D408E}"/>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389446" y="1882421"/>
            <a:ext cx="1513548" cy="1803754"/>
          </a:xfrm>
          <a:prstGeom prst="rect">
            <a:avLst/>
          </a:prstGeom>
        </p:spPr>
      </p:pic>
      <p:pic>
        <p:nvPicPr>
          <p:cNvPr id="20" name="Picture 19">
            <a:extLst>
              <a:ext uri="{FF2B5EF4-FFF2-40B4-BE49-F238E27FC236}">
                <a16:creationId xmlns:a16="http://schemas.microsoft.com/office/drawing/2014/main" id="{E4DDE8FE-CDAB-4568-9F19-AB13283785FF}"/>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902994" y="1882421"/>
            <a:ext cx="831055" cy="2699104"/>
          </a:xfrm>
          <a:prstGeom prst="rect">
            <a:avLst/>
          </a:prstGeom>
        </p:spPr>
      </p:pic>
      <p:sp>
        <p:nvSpPr>
          <p:cNvPr id="16" name="Text Placeholder 1">
            <a:extLst>
              <a:ext uri="{FF2B5EF4-FFF2-40B4-BE49-F238E27FC236}">
                <a16:creationId xmlns:a16="http://schemas.microsoft.com/office/drawing/2014/main" id="{51EBC7FB-9FD7-44D3-AECB-BEDA86F0184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3.4 Add and subtract within one whole</a:t>
            </a:r>
            <a:endParaRPr lang="en-US" dirty="0">
              <a:solidFill>
                <a:srgbClr val="3875A1"/>
              </a:solidFill>
            </a:endParaRPr>
          </a:p>
        </p:txBody>
      </p:sp>
      <p:sp>
        <p:nvSpPr>
          <p:cNvPr id="19" name="Text Placeholder 1">
            <a:extLst>
              <a:ext uri="{FF2B5EF4-FFF2-40B4-BE49-F238E27FC236}">
                <a16:creationId xmlns:a16="http://schemas.microsoft.com/office/drawing/2014/main" id="{D601EFEA-AB6A-4C5A-B769-D7B0C93D283E}"/>
              </a:ext>
            </a:extLst>
          </p:cNvPr>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1:10</a:t>
            </a:r>
          </a:p>
        </p:txBody>
      </p:sp>
    </p:spTree>
    <p:extLst>
      <p:ext uri="{BB962C8B-B14F-4D97-AF65-F5344CB8AC3E}">
        <p14:creationId xmlns:p14="http://schemas.microsoft.com/office/powerpoint/2010/main" val="356458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1493</Words>
  <Application>Microsoft Office PowerPoint</Application>
  <PresentationFormat>On-screen Show (4:3)</PresentationFormat>
  <Paragraphs>245</Paragraphs>
  <Slides>42</Slides>
  <Notes>40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9" baseType="lpstr">
      <vt:lpstr>Arial</vt:lpstr>
      <vt:lpstr>Calibri</vt:lpstr>
      <vt:lpstr>Calibri Light</vt:lpstr>
      <vt:lpstr>Cambria Math</vt:lpstr>
      <vt:lpstr>Myriad Pro</vt:lpstr>
      <vt:lpstr>Office Theme</vt:lpstr>
      <vt:lpstr>Equation</vt:lpstr>
      <vt:lpstr>3.4 Adding and subtracting within one whole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2019-07-09T09:26:18Z</dcterms:created>
  <dcterms:modified xsi:type="dcterms:W3CDTF">2019-07-10T09:51:49Z</dcterms:modified>
</cp:coreProperties>
</file>