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ea3d3f4de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ea3d3f4de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ea3d3f4de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ea3d3f4de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ea3d3f4de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ea3d3f4de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erliljedahl.com/teachers/numeracy-task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aliciaburdess.com/" TargetMode="External"/><Relationship Id="rId4" Type="http://schemas.openxmlformats.org/officeDocument/2006/relationships/hyperlink" Target="http://www.mathforlov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MT Staff Meeting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Gr.1 &amp; 2 Teacher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Feb.4,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814463" y="738909"/>
            <a:ext cx="5515070" cy="41363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2" y="88250"/>
            <a:ext cx="6740323" cy="505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460950" y="60637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353212" y="1561112"/>
            <a:ext cx="8222100" cy="3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-"/>
            </a:pPr>
            <a:r>
              <a:rPr lang="en" sz="28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http://www.peterliljedahl.com/teachers/numeracy-tasks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-"/>
            </a:pPr>
            <a:r>
              <a:rPr lang="en" sz="28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www.mathforlove.com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-"/>
            </a:pPr>
            <a:r>
              <a:rPr lang="en" sz="28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www.aliciaburdess.com</a:t>
            </a:r>
            <a:endParaRPr lang="en" sz="2800" u="sng" dirty="0" smtClean="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419100">
              <a:buClr>
                <a:srgbClr val="000000"/>
              </a:buClr>
              <a:buSzPts val="3000"/>
              <a:buFont typeface="Arial"/>
              <a:buChar char="-"/>
            </a:pPr>
            <a:r>
              <a:rPr lang="en" sz="28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www.</a:t>
            </a:r>
            <a:r>
              <a:rPr lang="en-US" sz="28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 https://www.stevewyborney.com/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-"/>
            </a:pPr>
            <a:r>
              <a:rPr lang="en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Able Pupils- google docs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-"/>
            </a:pPr>
            <a:r>
              <a:rPr lang="en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Super Source books</a:t>
            </a:r>
            <a:endParaRPr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(16:9)</PresentationFormat>
  <Paragraphs>10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Roboto</vt:lpstr>
      <vt:lpstr>Arial</vt:lpstr>
      <vt:lpstr>Material</vt:lpstr>
      <vt:lpstr>MT Staff Meeting</vt:lpstr>
      <vt:lpstr>PowerPoint Presentation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 Staff Meeting</dc:title>
  <dc:creator>Lesley Allison</dc:creator>
  <cp:lastModifiedBy>Lesley Allison</cp:lastModifiedBy>
  <cp:revision>2</cp:revision>
  <dcterms:modified xsi:type="dcterms:W3CDTF">2019-02-06T15:56:12Z</dcterms:modified>
</cp:coreProperties>
</file>