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59"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EF60F-2A77-44ED-A2D4-22AF93E942DE}" type="datetimeFigureOut">
              <a:rPr lang="en-CA" smtClean="0"/>
              <a:t>06/01/2012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D70C0-9449-4F80-8C6F-CB2F4B4866C9}" type="slidenum">
              <a:rPr lang="en-CA" smtClean="0"/>
              <a:t>‹#›</a:t>
            </a:fld>
            <a:endParaRPr lang="en-CA"/>
          </a:p>
        </p:txBody>
      </p:sp>
    </p:spTree>
    <p:extLst>
      <p:ext uri="{BB962C8B-B14F-4D97-AF65-F5344CB8AC3E}">
        <p14:creationId xmlns:p14="http://schemas.microsoft.com/office/powerpoint/2010/main" val="3744997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81D70C0-9449-4F80-8C6F-CB2F4B4866C9}" type="slidenum">
              <a:rPr lang="en-CA" smtClean="0"/>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54A34F7-2447-40F2-8F80-2061D2FF447F}" type="datetimeFigureOut">
              <a:rPr lang="en-CA" smtClean="0"/>
              <a:t>06/01/2012</a:t>
            </a:fld>
            <a:endParaRPr lang="en-CA"/>
          </a:p>
        </p:txBody>
      </p:sp>
      <p:sp>
        <p:nvSpPr>
          <p:cNvPr id="16" name="Slide Number Placeholder 15"/>
          <p:cNvSpPr>
            <a:spLocks noGrp="1"/>
          </p:cNvSpPr>
          <p:nvPr>
            <p:ph type="sldNum" sz="quarter" idx="11"/>
          </p:nvPr>
        </p:nvSpPr>
        <p:spPr/>
        <p:txBody>
          <a:bodyPr/>
          <a:lstStyle/>
          <a:p>
            <a:fld id="{12DFF53E-8A97-470F-99DB-6D96EC37BFC5}"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A34F7-2447-40F2-8F80-2061D2FF447F}" type="datetimeFigureOut">
              <a:rPr lang="en-CA" smtClean="0"/>
              <a:t>06/01/2012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FF53E-8A97-470F-99DB-6D96EC37BFC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A34F7-2447-40F2-8F80-2061D2FF447F}" type="datetimeFigureOut">
              <a:rPr lang="en-CA" smtClean="0"/>
              <a:t>06/01/2012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FF53E-8A97-470F-99DB-6D96EC37BFC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54A34F7-2447-40F2-8F80-2061D2FF447F}" type="datetimeFigureOut">
              <a:rPr lang="en-CA" smtClean="0"/>
              <a:t>06/01/2012</a:t>
            </a:fld>
            <a:endParaRPr lang="en-CA"/>
          </a:p>
        </p:txBody>
      </p:sp>
      <p:sp>
        <p:nvSpPr>
          <p:cNvPr id="15" name="Slide Number Placeholder 14"/>
          <p:cNvSpPr>
            <a:spLocks noGrp="1"/>
          </p:cNvSpPr>
          <p:nvPr>
            <p:ph type="sldNum" sz="quarter" idx="15"/>
          </p:nvPr>
        </p:nvSpPr>
        <p:spPr/>
        <p:txBody>
          <a:bodyPr/>
          <a:lstStyle>
            <a:lvl1pPr algn="ctr">
              <a:defRPr/>
            </a:lvl1pPr>
          </a:lstStyle>
          <a:p>
            <a:fld id="{12DFF53E-8A97-470F-99DB-6D96EC37BFC5}" type="slidenum">
              <a:rPr lang="en-CA" smtClean="0"/>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4A34F7-2447-40F2-8F80-2061D2FF447F}" type="datetimeFigureOut">
              <a:rPr lang="en-CA" smtClean="0"/>
              <a:t>06/01/2012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FF53E-8A97-470F-99DB-6D96EC37BFC5}" type="slidenum">
              <a:rPr lang="en-CA" smtClean="0"/>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54A34F7-2447-40F2-8F80-2061D2FF447F}" type="datetimeFigureOut">
              <a:rPr lang="en-CA" smtClean="0"/>
              <a:t>06/01/2012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DFF53E-8A97-470F-99DB-6D96EC37BFC5}"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2DFF53E-8A97-470F-99DB-6D96EC37BFC5}" type="slidenum">
              <a:rPr lang="en-CA" smtClean="0"/>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D54A34F7-2447-40F2-8F80-2061D2FF447F}" type="datetimeFigureOut">
              <a:rPr lang="en-CA" smtClean="0"/>
              <a:t>06/01/2012</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4A34F7-2447-40F2-8F80-2061D2FF447F}" type="datetimeFigureOut">
              <a:rPr lang="en-CA" smtClean="0"/>
              <a:t>06/01/2012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2DFF53E-8A97-470F-99DB-6D96EC37BFC5}"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A34F7-2447-40F2-8F80-2061D2FF447F}" type="datetimeFigureOut">
              <a:rPr lang="en-CA" smtClean="0"/>
              <a:t>06/01/2012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2DFF53E-8A97-470F-99DB-6D96EC37BFC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54A34F7-2447-40F2-8F80-2061D2FF447F}" type="datetimeFigureOut">
              <a:rPr lang="en-CA" smtClean="0"/>
              <a:t>06/01/2012</a:t>
            </a:fld>
            <a:endParaRPr lang="en-CA"/>
          </a:p>
        </p:txBody>
      </p:sp>
      <p:sp>
        <p:nvSpPr>
          <p:cNvPr id="9" name="Slide Number Placeholder 8"/>
          <p:cNvSpPr>
            <a:spLocks noGrp="1"/>
          </p:cNvSpPr>
          <p:nvPr>
            <p:ph type="sldNum" sz="quarter" idx="15"/>
          </p:nvPr>
        </p:nvSpPr>
        <p:spPr/>
        <p:txBody>
          <a:bodyPr/>
          <a:lstStyle/>
          <a:p>
            <a:fld id="{12DFF53E-8A97-470F-99DB-6D96EC37BFC5}" type="slidenum">
              <a:rPr lang="en-CA" smtClean="0"/>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54A34F7-2447-40F2-8F80-2061D2FF447F}" type="datetimeFigureOut">
              <a:rPr lang="en-CA" smtClean="0"/>
              <a:t>06/01/2012</a:t>
            </a:fld>
            <a:endParaRPr lang="en-CA"/>
          </a:p>
        </p:txBody>
      </p:sp>
      <p:sp>
        <p:nvSpPr>
          <p:cNvPr id="9" name="Slide Number Placeholder 8"/>
          <p:cNvSpPr>
            <a:spLocks noGrp="1"/>
          </p:cNvSpPr>
          <p:nvPr>
            <p:ph type="sldNum" sz="quarter" idx="11"/>
          </p:nvPr>
        </p:nvSpPr>
        <p:spPr/>
        <p:txBody>
          <a:bodyPr/>
          <a:lstStyle/>
          <a:p>
            <a:fld id="{12DFF53E-8A97-470F-99DB-6D96EC37BFC5}"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4A34F7-2447-40F2-8F80-2061D2FF447F}" type="datetimeFigureOut">
              <a:rPr lang="en-CA" smtClean="0"/>
              <a:t>06/01/2012</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2DFF53E-8A97-470F-99DB-6D96EC37BFC5}" type="slidenum">
              <a:rPr lang="en-CA" smtClean="0"/>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CA"/>
          </a:p>
        </p:txBody>
      </p:sp>
      <p:sp>
        <p:nvSpPr>
          <p:cNvPr id="2" name="Title 1"/>
          <p:cNvSpPr>
            <a:spLocks noGrp="1"/>
          </p:cNvSpPr>
          <p:nvPr>
            <p:ph type="ctrTitle"/>
          </p:nvPr>
        </p:nvSpPr>
        <p:spPr/>
        <p:txBody>
          <a:bodyPr/>
          <a:lstStyle/>
          <a:p>
            <a:r>
              <a:rPr lang="en-CA" sz="8000" dirty="0" smtClean="0">
                <a:solidFill>
                  <a:schemeClr val="accent4"/>
                </a:solidFill>
              </a:rPr>
              <a:t>INTERVIEWING</a:t>
            </a:r>
            <a:endParaRPr lang="en-CA" sz="8000" dirty="0">
              <a:solidFill>
                <a:schemeClr val="accent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solidFill>
                  <a:schemeClr val="accent2">
                    <a:lumMod val="40000"/>
                    <a:lumOff val="60000"/>
                  </a:schemeClr>
                </a:solidFill>
              </a:rPr>
              <a:t>They are necessary for</a:t>
            </a:r>
          </a:p>
          <a:p>
            <a:pPr lvl="1"/>
            <a:r>
              <a:rPr lang="en-CA" dirty="0" smtClean="0">
                <a:solidFill>
                  <a:schemeClr val="accent2">
                    <a:lumMod val="40000"/>
                    <a:lumOff val="60000"/>
                  </a:schemeClr>
                </a:solidFill>
              </a:rPr>
              <a:t>Work searching</a:t>
            </a:r>
          </a:p>
          <a:p>
            <a:pPr lvl="1"/>
            <a:r>
              <a:rPr lang="en-CA" dirty="0" smtClean="0">
                <a:solidFill>
                  <a:schemeClr val="accent2">
                    <a:lumMod val="40000"/>
                    <a:lumOff val="60000"/>
                  </a:schemeClr>
                </a:solidFill>
              </a:rPr>
              <a:t>Post-secondary education</a:t>
            </a:r>
          </a:p>
          <a:p>
            <a:pPr lvl="1"/>
            <a:r>
              <a:rPr lang="en-CA" dirty="0" smtClean="0">
                <a:solidFill>
                  <a:schemeClr val="accent2">
                    <a:lumMod val="40000"/>
                    <a:lumOff val="60000"/>
                  </a:schemeClr>
                </a:solidFill>
              </a:rPr>
              <a:t>Scholarship applications</a:t>
            </a:r>
          </a:p>
          <a:p>
            <a:pPr lvl="1">
              <a:buNone/>
            </a:pPr>
            <a:endParaRPr lang="en-CA" dirty="0" smtClean="0">
              <a:solidFill>
                <a:schemeClr val="accent2">
                  <a:lumMod val="40000"/>
                  <a:lumOff val="60000"/>
                </a:schemeClr>
              </a:solidFill>
            </a:endParaRPr>
          </a:p>
          <a:p>
            <a:r>
              <a:rPr lang="en-CA" dirty="0" smtClean="0">
                <a:solidFill>
                  <a:schemeClr val="accent2">
                    <a:lumMod val="40000"/>
                    <a:lumOff val="60000"/>
                  </a:schemeClr>
                </a:solidFill>
              </a:rPr>
              <a:t>May be required many times in our careers</a:t>
            </a:r>
          </a:p>
          <a:p>
            <a:pPr>
              <a:buNone/>
            </a:pPr>
            <a:endParaRPr lang="en-CA" dirty="0">
              <a:solidFill>
                <a:schemeClr val="accent2">
                  <a:lumMod val="40000"/>
                  <a:lumOff val="60000"/>
                </a:schemeClr>
              </a:solidFill>
            </a:endParaRPr>
          </a:p>
        </p:txBody>
      </p:sp>
      <p:sp>
        <p:nvSpPr>
          <p:cNvPr id="3" name="Title 2"/>
          <p:cNvSpPr>
            <a:spLocks noGrp="1"/>
          </p:cNvSpPr>
          <p:nvPr>
            <p:ph type="title"/>
          </p:nvPr>
        </p:nvSpPr>
        <p:spPr/>
        <p:txBody>
          <a:bodyPr/>
          <a:lstStyle/>
          <a:p>
            <a:r>
              <a:rPr lang="en-CA" dirty="0" smtClean="0">
                <a:solidFill>
                  <a:schemeClr val="accent1">
                    <a:lumMod val="60000"/>
                    <a:lumOff val="40000"/>
                  </a:schemeClr>
                </a:solidFill>
              </a:rPr>
              <a:t>Interview Skills</a:t>
            </a:r>
            <a:endParaRPr lang="en-CA" dirty="0">
              <a:solidFill>
                <a:schemeClr val="accent1">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solidFill>
                  <a:schemeClr val="accent2">
                    <a:lumMod val="40000"/>
                    <a:lumOff val="60000"/>
                  </a:schemeClr>
                </a:solidFill>
              </a:rPr>
              <a:t>To determine the best match of skills, experience, training and attitudes for available positions.</a:t>
            </a:r>
          </a:p>
          <a:p>
            <a:endParaRPr lang="en-CA" dirty="0" smtClean="0">
              <a:solidFill>
                <a:schemeClr val="accent2">
                  <a:lumMod val="40000"/>
                  <a:lumOff val="60000"/>
                </a:schemeClr>
              </a:solidFill>
            </a:endParaRPr>
          </a:p>
          <a:p>
            <a:r>
              <a:rPr lang="en-CA" dirty="0" smtClean="0">
                <a:solidFill>
                  <a:schemeClr val="accent2">
                    <a:lumMod val="40000"/>
                    <a:lumOff val="60000"/>
                  </a:schemeClr>
                </a:solidFill>
              </a:rPr>
              <a:t>A chance to ask and have answered questions designed to explore the qualifications of the potential candidate.</a:t>
            </a:r>
          </a:p>
          <a:p>
            <a:endParaRPr lang="en-CA" dirty="0" smtClean="0">
              <a:solidFill>
                <a:schemeClr val="accent2">
                  <a:lumMod val="40000"/>
                  <a:lumOff val="60000"/>
                </a:schemeClr>
              </a:solidFill>
            </a:endParaRPr>
          </a:p>
          <a:p>
            <a:r>
              <a:rPr lang="en-CA" dirty="0" smtClean="0">
                <a:solidFill>
                  <a:schemeClr val="accent2">
                    <a:lumMod val="40000"/>
                    <a:lumOff val="60000"/>
                  </a:schemeClr>
                </a:solidFill>
              </a:rPr>
              <a:t>A chance for the candidate to express their skills and the value they offer to the employer even if they don’t properly request the information.</a:t>
            </a:r>
          </a:p>
          <a:p>
            <a:endParaRPr lang="en-CA" dirty="0" smtClean="0"/>
          </a:p>
          <a:p>
            <a:endParaRPr lang="en-CA" dirty="0"/>
          </a:p>
        </p:txBody>
      </p:sp>
      <p:sp>
        <p:nvSpPr>
          <p:cNvPr id="3" name="Title 2"/>
          <p:cNvSpPr>
            <a:spLocks noGrp="1"/>
          </p:cNvSpPr>
          <p:nvPr>
            <p:ph type="title"/>
          </p:nvPr>
        </p:nvSpPr>
        <p:spPr/>
        <p:txBody>
          <a:bodyPr/>
          <a:lstStyle/>
          <a:p>
            <a:r>
              <a:rPr lang="en-CA" dirty="0" smtClean="0">
                <a:solidFill>
                  <a:schemeClr val="accent1">
                    <a:lumMod val="60000"/>
                    <a:lumOff val="40000"/>
                  </a:schemeClr>
                </a:solidFill>
              </a:rPr>
              <a:t>What is the Purpose of an Interview?</a:t>
            </a:r>
            <a:endParaRPr lang="en-CA"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924800" cy="4608512"/>
          </a:xfrm>
        </p:spPr>
        <p:txBody>
          <a:bodyPr/>
          <a:lstStyle/>
          <a:p>
            <a:r>
              <a:rPr lang="en-CA" dirty="0" smtClean="0">
                <a:solidFill>
                  <a:schemeClr val="accent4">
                    <a:lumMod val="60000"/>
                    <a:lumOff val="40000"/>
                  </a:schemeClr>
                </a:solidFill>
              </a:rPr>
              <a:t>The key to a successful interview is to research the employer in order to accurately anticipate their needs, and to prepare information to sell them.</a:t>
            </a:r>
            <a:endParaRPr lang="en-CA" dirty="0">
              <a:solidFill>
                <a:schemeClr val="accent4">
                  <a:lumMod val="60000"/>
                  <a:lumOff val="40000"/>
                </a:schemeClr>
              </a:solidFill>
            </a:endParaRPr>
          </a:p>
        </p:txBody>
      </p:sp>
      <p:sp>
        <p:nvSpPr>
          <p:cNvPr id="3" name="Text Placeholder 2"/>
          <p:cNvSpPr>
            <a:spLocks noGrp="1"/>
          </p:cNvSpPr>
          <p:nvPr>
            <p:ph type="body" idx="1"/>
          </p:nvPr>
        </p:nvSpPr>
        <p:spPr/>
        <p:txBody>
          <a:bodyPr/>
          <a:lstStyle/>
          <a:p>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solidFill>
                  <a:schemeClr val="accent2">
                    <a:lumMod val="40000"/>
                    <a:lumOff val="60000"/>
                  </a:schemeClr>
                </a:solidFill>
              </a:rPr>
              <a:t>What would an organization learn about a candidate through interviewing?</a:t>
            </a:r>
          </a:p>
          <a:p>
            <a:r>
              <a:rPr lang="en-CA" dirty="0" smtClean="0">
                <a:solidFill>
                  <a:schemeClr val="accent2">
                    <a:lumMod val="40000"/>
                    <a:lumOff val="60000"/>
                  </a:schemeClr>
                </a:solidFill>
              </a:rPr>
              <a:t>How is the information different than that presented on a resume?</a:t>
            </a:r>
          </a:p>
          <a:p>
            <a:r>
              <a:rPr lang="en-CA" dirty="0" smtClean="0">
                <a:solidFill>
                  <a:schemeClr val="accent2">
                    <a:lumMod val="40000"/>
                    <a:lumOff val="60000"/>
                  </a:schemeClr>
                </a:solidFill>
              </a:rPr>
              <a:t>What can a candidate learn about an organization?</a:t>
            </a:r>
          </a:p>
          <a:p>
            <a:r>
              <a:rPr lang="en-CA" dirty="0" smtClean="0">
                <a:solidFill>
                  <a:schemeClr val="accent2">
                    <a:lumMod val="40000"/>
                    <a:lumOff val="60000"/>
                  </a:schemeClr>
                </a:solidFill>
              </a:rPr>
              <a:t>What can go wrong in an interview?</a:t>
            </a:r>
            <a:endParaRPr lang="en-CA" dirty="0">
              <a:solidFill>
                <a:schemeClr val="accent2">
                  <a:lumMod val="40000"/>
                  <a:lumOff val="60000"/>
                </a:schemeClr>
              </a:solidFill>
            </a:endParaRPr>
          </a:p>
        </p:txBody>
      </p:sp>
      <p:sp>
        <p:nvSpPr>
          <p:cNvPr id="3" name="Title 2"/>
          <p:cNvSpPr>
            <a:spLocks noGrp="1"/>
          </p:cNvSpPr>
          <p:nvPr>
            <p:ph type="title"/>
          </p:nvPr>
        </p:nvSpPr>
        <p:spPr/>
        <p:txBody>
          <a:bodyPr/>
          <a:lstStyle/>
          <a:p>
            <a:r>
              <a:rPr lang="en-CA" dirty="0" smtClean="0">
                <a:solidFill>
                  <a:schemeClr val="accent1">
                    <a:lumMod val="60000"/>
                    <a:lumOff val="40000"/>
                  </a:schemeClr>
                </a:solidFill>
              </a:rPr>
              <a:t>Benefits of Interviewing</a:t>
            </a:r>
            <a:endParaRPr lang="en-CA"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accent4">
                    <a:lumMod val="60000"/>
                    <a:lumOff val="40000"/>
                  </a:schemeClr>
                </a:solidFill>
              </a:rPr>
              <a:t>What questions should be asked in an interview?</a:t>
            </a:r>
            <a:endParaRPr lang="en-CA" dirty="0">
              <a:solidFill>
                <a:schemeClr val="accent4">
                  <a:lumMod val="60000"/>
                  <a:lumOff val="40000"/>
                </a:schemeClr>
              </a:solidFill>
            </a:endParaRPr>
          </a:p>
        </p:txBody>
      </p:sp>
      <p:sp>
        <p:nvSpPr>
          <p:cNvPr id="3" name="Text Placeholder 2"/>
          <p:cNvSpPr>
            <a:spLocks noGrp="1"/>
          </p:cNvSpPr>
          <p:nvPr>
            <p:ph type="body" idx="1"/>
          </p:nvPr>
        </p:nvSpPr>
        <p:spPr/>
        <p:txBody>
          <a:bodyPr/>
          <a:lstStyle/>
          <a:p>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29336"/>
          </a:xfrm>
        </p:spPr>
        <p:txBody>
          <a:bodyPr>
            <a:normAutofit fontScale="92500" lnSpcReduction="10000"/>
          </a:bodyPr>
          <a:lstStyle/>
          <a:p>
            <a:r>
              <a:rPr lang="en-CA" dirty="0" smtClean="0">
                <a:solidFill>
                  <a:schemeClr val="accent2">
                    <a:lumMod val="40000"/>
                    <a:lumOff val="60000"/>
                  </a:schemeClr>
                </a:solidFill>
              </a:rPr>
              <a:t>You have applied for a job as a cashier at a grocery store in town.  Good News!  You have received an interview!!</a:t>
            </a:r>
          </a:p>
          <a:p>
            <a:r>
              <a:rPr lang="en-CA" dirty="0" smtClean="0">
                <a:solidFill>
                  <a:schemeClr val="accent2">
                    <a:lumMod val="40000"/>
                    <a:lumOff val="60000"/>
                  </a:schemeClr>
                </a:solidFill>
              </a:rPr>
              <a:t>You are also the manager of a grocery store in town and are conducting interviews for a cashier.  </a:t>
            </a:r>
          </a:p>
          <a:p>
            <a:r>
              <a:rPr lang="en-CA" dirty="0" smtClean="0">
                <a:solidFill>
                  <a:schemeClr val="accent2">
                    <a:lumMod val="40000"/>
                    <a:lumOff val="60000"/>
                  </a:schemeClr>
                </a:solidFill>
              </a:rPr>
              <a:t>Confused yet?</a:t>
            </a:r>
          </a:p>
          <a:p>
            <a:r>
              <a:rPr lang="en-CA" dirty="0" smtClean="0">
                <a:solidFill>
                  <a:schemeClr val="accent2">
                    <a:lumMod val="40000"/>
                    <a:lumOff val="60000"/>
                  </a:schemeClr>
                </a:solidFill>
              </a:rPr>
              <a:t>In partners, design a set of interview questions for this position.  (This is where you get to be the manager!)</a:t>
            </a:r>
          </a:p>
          <a:p>
            <a:r>
              <a:rPr lang="en-CA" dirty="0" smtClean="0">
                <a:solidFill>
                  <a:schemeClr val="accent2">
                    <a:lumMod val="40000"/>
                    <a:lumOff val="60000"/>
                  </a:schemeClr>
                </a:solidFill>
              </a:rPr>
              <a:t>Then, you are going to get with another group of 2, and interview each other.  After your interview, you are going to fairly evaluate your candidate on how they did in the interview.</a:t>
            </a:r>
          </a:p>
          <a:p>
            <a:r>
              <a:rPr lang="en-CA" dirty="0" smtClean="0">
                <a:solidFill>
                  <a:schemeClr val="accent2">
                    <a:lumMod val="40000"/>
                    <a:lumOff val="60000"/>
                  </a:schemeClr>
                </a:solidFill>
              </a:rPr>
              <a:t>This is excellent practice, so don’t be silly!  You want to sell yourself!!</a:t>
            </a:r>
            <a:endParaRPr lang="en-CA" dirty="0">
              <a:solidFill>
                <a:schemeClr val="accent2">
                  <a:lumMod val="40000"/>
                  <a:lumOff val="60000"/>
                </a:schemeClr>
              </a:solidFill>
            </a:endParaRPr>
          </a:p>
        </p:txBody>
      </p:sp>
      <p:sp>
        <p:nvSpPr>
          <p:cNvPr id="3" name="Title 2"/>
          <p:cNvSpPr>
            <a:spLocks noGrp="1"/>
          </p:cNvSpPr>
          <p:nvPr>
            <p:ph type="title"/>
          </p:nvPr>
        </p:nvSpPr>
        <p:spPr/>
        <p:txBody>
          <a:bodyPr/>
          <a:lstStyle/>
          <a:p>
            <a:r>
              <a:rPr lang="en-CA" dirty="0" smtClean="0"/>
              <a:t>Assignment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TotalTime>
  <Words>302</Words>
  <Application>Microsoft Office PowerPoint</Application>
  <PresentationFormat>On-screen Show (4:3)</PresentationFormat>
  <Paragraphs>35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INTERVIEWING</vt:lpstr>
      <vt:lpstr>Interview Skills</vt:lpstr>
      <vt:lpstr>What is the Purpose of an Interview?</vt:lpstr>
      <vt:lpstr>The key to a successful interview is to research the employer in order to accurately anticipate their needs, and to prepare information to sell them.</vt:lpstr>
      <vt:lpstr>Benefits of Interviewing</vt:lpstr>
      <vt:lpstr>What questions should be asked in an interview?</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dc:creator>Jordan</dc:creator>
  <cp:lastModifiedBy>GPCSD</cp:lastModifiedBy>
  <cp:revision>3</cp:revision>
  <dcterms:created xsi:type="dcterms:W3CDTF">2010-07-19T04:11:23Z</dcterms:created>
  <dcterms:modified xsi:type="dcterms:W3CDTF">2012-01-06T17:44:07Z</dcterms:modified>
</cp:coreProperties>
</file>