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70167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514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3585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7497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0806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3397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2279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4653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8111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7316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9110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1107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1403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2" name="Shape 12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13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H0E77TdYn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Interactions and Ecosystems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Topic 1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Interactions within an Ecosystem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Commensalism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/>
              <a:t>Commensalism</a:t>
            </a:r>
            <a:r>
              <a:rPr lang="en"/>
              <a:t> is a relationship where one partner benefits and the other is not affected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Ex. Orchid and tree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737" y="3084975"/>
            <a:ext cx="2333625" cy="196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18103" y="2331353"/>
            <a:ext cx="2406649" cy="264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Parasitism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7089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/>
              <a:t>Parasitism</a:t>
            </a:r>
            <a:r>
              <a:rPr lang="en"/>
              <a:t> is a relationship where one partner benefits and the other is harmed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Ex. Tapeworm and human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884050"/>
            <a:ext cx="6053499" cy="115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08112" y="3417850"/>
            <a:ext cx="2828925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7950" y="2445762"/>
            <a:ext cx="3181350" cy="14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Homework	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Pg 17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1-4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Ecology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Ecology is the study of the relationship between living things and their environment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Ecologists study these relationships and what impacts them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0175" y="2959574"/>
            <a:ext cx="3176625" cy="218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1500" y="3181025"/>
            <a:ext cx="2928449" cy="196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Needs of living things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Living things need: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food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a suitable habitat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water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an exchange of gases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Living things interact with their environment to meet their needs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Adaptations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Look at these two beaks? How do they differ? How are they similar? Why? do you think they would have different beaks?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88975" y="1187275"/>
            <a:ext cx="31623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3575" y="1063375"/>
            <a:ext cx="2476500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Adaptations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Living things become better suited to fit into their environment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An adaptation is an inherited characteristic that helps an organism reproduce and meet its needs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Adaptations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Some adaptations can be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learned!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Humans learn to look both ways before crossing the street in order to help us survive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We also use technology to help us live in extreme environments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8262" y="205962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Ecosystems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An ecosystem is all of the living and non living things in an environment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Non living things - write down 3 examples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Living things - write down 3 examples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Interactions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u="sng"/>
              <a:t>Symbiosis</a:t>
            </a:r>
            <a:r>
              <a:rPr lang="en"/>
              <a:t> occurs when two species live closely together in a relationship that lasts over time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Predator and prey relationships are NOT an example of symbiosis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Mutualism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/>
              <a:t>Mutualism </a:t>
            </a:r>
            <a:r>
              <a:rPr lang="en"/>
              <a:t>is a relationship between two different organisms where both benefit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								Ex. Bee and flower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430" y="2321630"/>
            <a:ext cx="3390074" cy="2666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88500" y="2792862"/>
            <a:ext cx="2286000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2150" y="2788100"/>
            <a:ext cx="2628900" cy="173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On-screen Show (16:9)</PresentationFormat>
  <Paragraphs>46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western</vt:lpstr>
      <vt:lpstr>Interactions and Ecosystems</vt:lpstr>
      <vt:lpstr>Ecology</vt:lpstr>
      <vt:lpstr>Needs of living things</vt:lpstr>
      <vt:lpstr>Adaptations</vt:lpstr>
      <vt:lpstr>Adaptations</vt:lpstr>
      <vt:lpstr>Adaptations</vt:lpstr>
      <vt:lpstr>Ecosystems</vt:lpstr>
      <vt:lpstr>Interactions</vt:lpstr>
      <vt:lpstr>Mutualism</vt:lpstr>
      <vt:lpstr>Commensalism</vt:lpstr>
      <vt:lpstr>Parasitism</vt:lpstr>
      <vt:lpstr>Homework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Interactions and Ecosystems</dc:title>
  <dc:creator>Shawn Allison</dc:creator>
  <cp:lastModifiedBy>Shawn Allison</cp:lastModifiedBy>
  <cp:revision>1</cp:revision>
  <dcterms:modified xsi:type="dcterms:W3CDTF">2018-06-11T20:32:37Z</dcterms:modified>
</cp:coreProperties>
</file>