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DA4D3F-54DC-4680-A929-49059684B5C8}" type="datetimeFigureOut">
              <a:rPr lang="en-CA" smtClean="0"/>
              <a:t>19/07/2010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E6131-63E7-4D14-BBB0-8299B9132624}"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11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07E6131-63E7-4D14-BBB0-8299B9132624}" type="slidenum">
              <a:rPr lang="en-CA" smtClean="0"/>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11" name="Slide Number Placeholder 10"/>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1722900-5CDF-488D-934D-65C81A65EB4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E0B81D-CF13-4B18-91AE-44665F6EC4E3}" type="datetimeFigureOut">
              <a:rPr lang="en-CA" smtClean="0"/>
              <a:t>19/07/2010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1722900-5CDF-488D-934D-65C81A65EB47}" type="slidenum">
              <a:rPr lang="en-CA" smtClean="0"/>
              <a:t>‹#›</a:t>
            </a:fld>
            <a:endParaRPr lang="en-C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E0B81D-CF13-4B18-91AE-44665F6EC4E3}" type="datetimeFigureOut">
              <a:rPr lang="en-CA" smtClean="0"/>
              <a:t>19/07/2010</a:t>
            </a:fld>
            <a:endParaRPr lang="en-C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C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722900-5CDF-488D-934D-65C81A65EB4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8800" dirty="0" smtClean="0"/>
              <a:t>Insurance</a:t>
            </a:r>
            <a:endParaRPr lang="en-CA" sz="8800"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Premium</a:t>
            </a:r>
            <a:endParaRPr lang="en-CA" dirty="0"/>
          </a:p>
        </p:txBody>
      </p:sp>
      <p:sp>
        <p:nvSpPr>
          <p:cNvPr id="3" name="Content Placeholder 2"/>
          <p:cNvSpPr>
            <a:spLocks noGrp="1"/>
          </p:cNvSpPr>
          <p:nvPr>
            <p:ph idx="1"/>
          </p:nvPr>
        </p:nvSpPr>
        <p:spPr/>
        <p:txBody>
          <a:bodyPr/>
          <a:lstStyle/>
          <a:p>
            <a:r>
              <a:rPr lang="en-CA" dirty="0" smtClean="0"/>
              <a:t>A premium is the amount you pay for the insurance.</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Deductible</a:t>
            </a:r>
            <a:endParaRPr lang="en-CA" dirty="0"/>
          </a:p>
        </p:txBody>
      </p:sp>
      <p:sp>
        <p:nvSpPr>
          <p:cNvPr id="3" name="Content Placeholder 2"/>
          <p:cNvSpPr>
            <a:spLocks noGrp="1"/>
          </p:cNvSpPr>
          <p:nvPr>
            <p:ph idx="1"/>
          </p:nvPr>
        </p:nvSpPr>
        <p:spPr/>
        <p:txBody>
          <a:bodyPr/>
          <a:lstStyle/>
          <a:p>
            <a:r>
              <a:rPr lang="en-CA" dirty="0" smtClean="0"/>
              <a:t>A deductible is the amount you must pay on a claim before the insurance kicks in.</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Property Insurance</a:t>
            </a:r>
            <a:endParaRPr lang="en-CA" dirty="0"/>
          </a:p>
        </p:txBody>
      </p:sp>
      <p:sp>
        <p:nvSpPr>
          <p:cNvPr id="3" name="Content Placeholder 2"/>
          <p:cNvSpPr>
            <a:spLocks noGrp="1"/>
          </p:cNvSpPr>
          <p:nvPr>
            <p:ph idx="1"/>
          </p:nvPr>
        </p:nvSpPr>
        <p:spPr/>
        <p:txBody>
          <a:bodyPr/>
          <a:lstStyle/>
          <a:p>
            <a:r>
              <a:rPr lang="en-CA" dirty="0" smtClean="0"/>
              <a:t>Includes your </a:t>
            </a:r>
            <a:r>
              <a:rPr lang="en-CA" dirty="0" smtClean="0">
                <a:solidFill>
                  <a:schemeClr val="accent1"/>
                </a:solidFill>
              </a:rPr>
              <a:t>vehicle</a:t>
            </a:r>
            <a:r>
              <a:rPr lang="en-CA" dirty="0" smtClean="0"/>
              <a:t> (truck, trailer, boat, motorized wheelchair), </a:t>
            </a:r>
            <a:r>
              <a:rPr lang="en-CA" dirty="0" smtClean="0">
                <a:solidFill>
                  <a:schemeClr val="accent1"/>
                </a:solidFill>
              </a:rPr>
              <a:t>home </a:t>
            </a:r>
            <a:r>
              <a:rPr lang="en-CA" dirty="0" smtClean="0"/>
              <a:t>(if you purchase home insurance – if you borrow money to purchase, you have to have it), and the </a:t>
            </a:r>
            <a:r>
              <a:rPr lang="en-CA" dirty="0" smtClean="0">
                <a:solidFill>
                  <a:schemeClr val="accent1"/>
                </a:solidFill>
              </a:rPr>
              <a:t>contents of your condo or apartment </a:t>
            </a:r>
            <a:r>
              <a:rPr lang="en-CA" dirty="0" smtClean="0"/>
              <a:t>(if you get condominium/tenant insurance – many landlords require you get it)</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Insurance</a:t>
            </a:r>
            <a:endParaRPr lang="en-CA" dirty="0"/>
          </a:p>
        </p:txBody>
      </p:sp>
      <p:sp>
        <p:nvSpPr>
          <p:cNvPr id="3" name="Content Placeholder 2"/>
          <p:cNvSpPr>
            <a:spLocks noGrp="1"/>
          </p:cNvSpPr>
          <p:nvPr>
            <p:ph idx="1"/>
          </p:nvPr>
        </p:nvSpPr>
        <p:spPr/>
        <p:txBody>
          <a:bodyPr/>
          <a:lstStyle/>
          <a:p>
            <a:r>
              <a:rPr lang="en-CA" dirty="0" smtClean="0"/>
              <a:t>For medical treatments and sometimes for loss of wages, including out of the country medical (medical treatments when you are out of Canada and need medical assistance).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Travel/Cancellation Insurance</a:t>
            </a:r>
            <a:endParaRPr lang="en-CA" dirty="0"/>
          </a:p>
        </p:txBody>
      </p:sp>
      <p:sp>
        <p:nvSpPr>
          <p:cNvPr id="3" name="Content Placeholder 2"/>
          <p:cNvSpPr>
            <a:spLocks noGrp="1"/>
          </p:cNvSpPr>
          <p:nvPr>
            <p:ph idx="1"/>
          </p:nvPr>
        </p:nvSpPr>
        <p:spPr/>
        <p:txBody>
          <a:bodyPr/>
          <a:lstStyle/>
          <a:p>
            <a:r>
              <a:rPr lang="en-CA" dirty="0" smtClean="0"/>
              <a:t>If your tickets are not </a:t>
            </a:r>
            <a:r>
              <a:rPr lang="en-CA" dirty="0" err="1" smtClean="0"/>
              <a:t>honored</a:t>
            </a:r>
            <a:r>
              <a:rPr lang="en-CA" dirty="0" smtClean="0"/>
              <a:t> or if you need to cancel your trip for some specific serious reason.</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Disability Insurance</a:t>
            </a:r>
            <a:endParaRPr lang="en-CA" dirty="0"/>
          </a:p>
        </p:txBody>
      </p:sp>
      <p:sp>
        <p:nvSpPr>
          <p:cNvPr id="3" name="Content Placeholder 2"/>
          <p:cNvSpPr>
            <a:spLocks noGrp="1"/>
          </p:cNvSpPr>
          <p:nvPr>
            <p:ph idx="1"/>
          </p:nvPr>
        </p:nvSpPr>
        <p:spPr/>
        <p:txBody>
          <a:bodyPr/>
          <a:lstStyle/>
          <a:p>
            <a:r>
              <a:rPr lang="en-CA" dirty="0" smtClean="0"/>
              <a:t>If you become disabled and perhaps cannot work, compensation is paid to you.</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 Insurance</a:t>
            </a:r>
            <a:endParaRPr lang="en-CA" dirty="0"/>
          </a:p>
        </p:txBody>
      </p:sp>
      <p:sp>
        <p:nvSpPr>
          <p:cNvPr id="3" name="Content Placeholder 2"/>
          <p:cNvSpPr>
            <a:spLocks noGrp="1"/>
          </p:cNvSpPr>
          <p:nvPr>
            <p:ph idx="1"/>
          </p:nvPr>
        </p:nvSpPr>
        <p:spPr/>
        <p:txBody>
          <a:bodyPr/>
          <a:lstStyle/>
          <a:p>
            <a:r>
              <a:rPr lang="en-CA" dirty="0" smtClean="0"/>
              <a:t>Pays out to your dependents when you die.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Perils</a:t>
            </a:r>
            <a:endParaRPr lang="en-CA" dirty="0"/>
          </a:p>
        </p:txBody>
      </p:sp>
      <p:sp>
        <p:nvSpPr>
          <p:cNvPr id="3" name="Content Placeholder 2"/>
          <p:cNvSpPr>
            <a:spLocks noGrp="1"/>
          </p:cNvSpPr>
          <p:nvPr>
            <p:ph idx="1"/>
          </p:nvPr>
        </p:nvSpPr>
        <p:spPr>
          <a:xfrm>
            <a:off x="502920" y="530352"/>
            <a:ext cx="8183880" cy="4770856"/>
          </a:xfrm>
        </p:spPr>
        <p:txBody>
          <a:bodyPr>
            <a:normAutofit/>
          </a:bodyPr>
          <a:lstStyle/>
          <a:p>
            <a:r>
              <a:rPr lang="en-CA" dirty="0" smtClean="0"/>
              <a:t>Perils are the things that can happen that may be covered by your insurance and can include fire, lightning, theft, explosion, water damage, vandalism, windstorm, hail, glass breakage and many more incidents.  However, it is very important to understand the policy before you buy because it will tell you specifically what is covered.  Do not assume you have coverage for all perils.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Claim</a:t>
            </a:r>
            <a:endParaRPr lang="en-CA" dirty="0"/>
          </a:p>
        </p:txBody>
      </p:sp>
      <p:sp>
        <p:nvSpPr>
          <p:cNvPr id="3" name="Content Placeholder 2"/>
          <p:cNvSpPr>
            <a:spLocks noGrp="1"/>
          </p:cNvSpPr>
          <p:nvPr>
            <p:ph idx="1"/>
          </p:nvPr>
        </p:nvSpPr>
        <p:spPr/>
        <p:txBody>
          <a:bodyPr/>
          <a:lstStyle/>
          <a:p>
            <a:r>
              <a:rPr lang="en-CA" dirty="0" smtClean="0"/>
              <a:t>A claim is the contact you make with the insurance company when something has happened.  It includes an accurate description of what has happened.  A claim is made so that the insurance company can </a:t>
            </a:r>
            <a:r>
              <a:rPr lang="en-CA" dirty="0" err="1" smtClean="0"/>
              <a:t>honor</a:t>
            </a:r>
            <a:r>
              <a:rPr lang="en-CA" dirty="0" smtClean="0"/>
              <a:t> its agreement with you.</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a:t>
            </a:r>
            <a:endParaRPr lang="en-CA" dirty="0"/>
          </a:p>
        </p:txBody>
      </p:sp>
      <p:sp>
        <p:nvSpPr>
          <p:cNvPr id="3" name="Content Placeholder 2"/>
          <p:cNvSpPr>
            <a:spLocks noGrp="1"/>
          </p:cNvSpPr>
          <p:nvPr>
            <p:ph idx="1"/>
          </p:nvPr>
        </p:nvSpPr>
        <p:spPr/>
        <p:txBody>
          <a:bodyPr/>
          <a:lstStyle/>
          <a:p>
            <a:r>
              <a:rPr lang="en-CA" dirty="0" smtClean="0"/>
              <a:t>A policy is the written agreement between you and the insurance company.</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56</TotalTime>
  <Words>314</Words>
  <Application>Microsoft Office PowerPoint</Application>
  <PresentationFormat>On-screen Show (4:3)</PresentationFormat>
  <Paragraphs>32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Insurance</vt:lpstr>
      <vt:lpstr>Property Insurance</vt:lpstr>
      <vt:lpstr>Health Insurance</vt:lpstr>
      <vt:lpstr>Travel/Cancellation Insurance</vt:lpstr>
      <vt:lpstr>Disability Insurance</vt:lpstr>
      <vt:lpstr>Life Insurance</vt:lpstr>
      <vt:lpstr>Perils</vt:lpstr>
      <vt:lpstr>Claim</vt:lpstr>
      <vt:lpstr>Policy</vt:lpstr>
      <vt:lpstr>Premium</vt:lpstr>
      <vt:lpstr>Deductible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dc:title>
  <dc:creator>Jordan</dc:creator>
  <cp:lastModifiedBy>Jordan</cp:lastModifiedBy>
  <cp:revision>6</cp:revision>
  <dcterms:created xsi:type="dcterms:W3CDTF">2010-07-20T04:46:18Z</dcterms:created>
  <dcterms:modified xsi:type="dcterms:W3CDTF">2010-07-20T05:43:08Z</dcterms:modified>
</cp:coreProperties>
</file>