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09CF4-0A5F-452A-A990-47FA1A867F02}" type="datetimeFigureOut">
              <a:rPr lang="en-CA" smtClean="0"/>
              <a:pPr/>
              <a:t>05/07/2010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77844-79FD-4F51-87B0-B1BC980C75D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13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6077844-79FD-4F51-87B0-B1BC980C75DA}"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F2BC06-009F-4368-8442-673D464303EF}" type="datetimeFigureOut">
              <a:rPr lang="en-CA" smtClean="0"/>
              <a:pPr/>
              <a:t>05/07/2010</a:t>
            </a:fld>
            <a:endParaRPr lang="en-C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C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2BC06-009F-4368-8442-673D464303EF}" type="datetimeFigureOut">
              <a:rPr lang="en-CA" smtClean="0"/>
              <a:pPr/>
              <a:t>05/07/2010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FF2BC06-009F-4368-8442-673D464303EF}" type="datetimeFigureOut">
              <a:rPr lang="en-CA" smtClean="0"/>
              <a:pPr/>
              <a:t>05/07/2010</a:t>
            </a:fld>
            <a:endParaRPr lang="en-C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C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2BC06-009F-4368-8442-673D464303EF}" type="datetimeFigureOut">
              <a:rPr lang="en-CA" smtClean="0"/>
              <a:pPr/>
              <a:t>05/07/2010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F2BC06-009F-4368-8442-673D464303EF}" type="datetimeFigureOut">
              <a:rPr lang="en-CA" smtClean="0"/>
              <a:pPr/>
              <a:t>05/07/2010</a:t>
            </a:fld>
            <a:endParaRPr lang="en-C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C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F2BC06-009F-4368-8442-673D464303EF}" type="datetimeFigureOut">
              <a:rPr lang="en-CA" smtClean="0"/>
              <a:pPr/>
              <a:t>05/07/2010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F2BC06-009F-4368-8442-673D464303EF}" type="datetimeFigureOut">
              <a:rPr lang="en-CA" smtClean="0"/>
              <a:pPr/>
              <a:t>05/07/2010</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F2BC06-009F-4368-8442-673D464303EF}" type="datetimeFigureOut">
              <a:rPr lang="en-CA" smtClean="0"/>
              <a:pPr/>
              <a:t>05/07/2010</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FF2BC06-009F-4368-8442-673D464303EF}" type="datetimeFigureOut">
              <a:rPr lang="en-CA" smtClean="0"/>
              <a:pPr/>
              <a:t>05/07/2010</a:t>
            </a:fld>
            <a:endParaRPr lang="en-C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CA"/>
          </a:p>
        </p:txBody>
      </p:sp>
      <p:sp>
        <p:nvSpPr>
          <p:cNvPr id="4" name="Slide Number Placeholder 3"/>
          <p:cNvSpPr>
            <a:spLocks noGrp="1"/>
          </p:cNvSpPr>
          <p:nvPr>
            <p:ph type="sldNum" sz="quarter" idx="12"/>
          </p:nvPr>
        </p:nvSpPr>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F2BC06-009F-4368-8442-673D464303EF}" type="datetimeFigureOut">
              <a:rPr lang="en-CA" smtClean="0"/>
              <a:pPr/>
              <a:t>05/07/2010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754A91F-7AEB-4CD8-AA54-CE5FA6BBA778}" type="slidenum">
              <a:rPr lang="en-CA" smtClean="0"/>
              <a:pPr/>
              <a:t>‹#›</a:t>
            </a:fld>
            <a:endParaRPr lang="en-CA"/>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FF2BC06-009F-4368-8442-673D464303EF}" type="datetimeFigureOut">
              <a:rPr lang="en-CA" smtClean="0"/>
              <a:pPr/>
              <a:t>05/07/2010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754A91F-7AEB-4CD8-AA54-CE5FA6BBA778}" type="slidenum">
              <a:rPr lang="en-CA" smtClean="0"/>
              <a:pPr/>
              <a:t>‹#›</a:t>
            </a:fld>
            <a:endParaRPr lang="en-C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F2BC06-009F-4368-8442-673D464303EF}" type="datetimeFigureOut">
              <a:rPr lang="en-CA" smtClean="0"/>
              <a:pPr/>
              <a:t>05/07/2010</a:t>
            </a:fld>
            <a:endParaRPr lang="en-C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C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754A91F-7AEB-4CD8-AA54-CE5FA6BBA778}"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7200" dirty="0" smtClean="0"/>
              <a:t>Goals and Dreams</a:t>
            </a:r>
            <a:endParaRPr lang="en-CA" sz="7200" dirty="0"/>
          </a:p>
        </p:txBody>
      </p:sp>
      <p:sp>
        <p:nvSpPr>
          <p:cNvPr id="3" name="Subtitle 2"/>
          <p:cNvSpPr>
            <a:spLocks noGrp="1"/>
          </p:cNvSpPr>
          <p:nvPr>
            <p:ph type="subTitle" idx="1"/>
          </p:nvPr>
        </p:nvSpPr>
        <p:spPr/>
        <p:txBody>
          <a:bodyPr/>
          <a:lstStyle/>
          <a:p>
            <a:endParaRPr lang="en-CA"/>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692696"/>
            <a:ext cx="7239000" cy="5763040"/>
          </a:xfrm>
        </p:spPr>
        <p:txBody>
          <a:bodyPr>
            <a:normAutofit/>
          </a:bodyPr>
          <a:lstStyle/>
          <a:p>
            <a:r>
              <a:rPr lang="en-CA" sz="3600" dirty="0" smtClean="0"/>
              <a:t>Believe, Visualize</a:t>
            </a:r>
          </a:p>
          <a:p>
            <a:r>
              <a:rPr lang="en-CA" sz="3600" dirty="0" smtClean="0"/>
              <a:t>Attitude that is positive</a:t>
            </a:r>
          </a:p>
          <a:p>
            <a:r>
              <a:rPr lang="en-CA" sz="3600" dirty="0" smtClean="0"/>
              <a:t>Courage &amp; Confidence</a:t>
            </a:r>
          </a:p>
          <a:p>
            <a:r>
              <a:rPr lang="en-CA" sz="3600" dirty="0" smtClean="0"/>
              <a:t>Knowledge &amp; Education</a:t>
            </a:r>
          </a:p>
          <a:p>
            <a:r>
              <a:rPr lang="en-CA" sz="3600" dirty="0" smtClean="0"/>
              <a:t>Determination &amp; Desire</a:t>
            </a:r>
          </a:p>
          <a:p>
            <a:r>
              <a:rPr lang="en-CA" sz="3600" dirty="0" smtClean="0"/>
              <a:t>Overcome obstacles, work hard</a:t>
            </a:r>
          </a:p>
          <a:p>
            <a:r>
              <a:rPr lang="en-CA" sz="3600" dirty="0" smtClean="0"/>
              <a:t>Organized action plan</a:t>
            </a:r>
          </a:p>
          <a:p>
            <a:r>
              <a:rPr lang="en-CA" sz="3600" dirty="0" smtClean="0"/>
              <a:t>Resources</a:t>
            </a:r>
          </a:p>
          <a:p>
            <a:r>
              <a:rPr lang="en-CA" sz="3600" dirty="0" smtClean="0"/>
              <a:t>Support network</a:t>
            </a:r>
            <a:endParaRPr lang="en-CA"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66868" y="533400"/>
            <a:ext cx="5105400" cy="4335760"/>
          </a:xfrm>
        </p:spPr>
        <p:txBody>
          <a:bodyPr/>
          <a:lstStyle/>
          <a:p>
            <a:r>
              <a:rPr lang="en-CA" sz="6000" dirty="0" smtClean="0"/>
              <a:t>Goal </a:t>
            </a:r>
            <a:br>
              <a:rPr lang="en-CA" sz="6000" dirty="0" smtClean="0"/>
            </a:br>
            <a:r>
              <a:rPr lang="en-CA" sz="6000" dirty="0" smtClean="0"/>
              <a:t>Setting</a:t>
            </a:r>
            <a:br>
              <a:rPr lang="en-CA" sz="6000" dirty="0" smtClean="0"/>
            </a:br>
            <a:r>
              <a:rPr lang="en-CA" sz="6000" dirty="0" smtClean="0"/>
              <a:t>Tips</a:t>
            </a:r>
            <a:endParaRPr lang="en-CA" sz="6000" dirty="0"/>
          </a:p>
        </p:txBody>
      </p:sp>
      <p:sp>
        <p:nvSpPr>
          <p:cNvPr id="5" name="Subtitle 4"/>
          <p:cNvSpPr>
            <a:spLocks noGrp="1"/>
          </p:cNvSpPr>
          <p:nvPr>
            <p:ph type="subTitle" idx="1"/>
          </p:nvPr>
        </p:nvSpPr>
        <p:spPr/>
        <p:txBody>
          <a:bodyPr/>
          <a:lstStyle/>
          <a:p>
            <a:endParaRPr lang="en-CA"/>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332656"/>
            <a:ext cx="7239000" cy="6123080"/>
          </a:xfrm>
        </p:spPr>
        <p:txBody>
          <a:bodyPr/>
          <a:lstStyle/>
          <a:p>
            <a:r>
              <a:rPr lang="en-CA" dirty="0" smtClean="0"/>
              <a:t>The Most Important Thing</a:t>
            </a:r>
          </a:p>
          <a:p>
            <a:pPr lvl="1"/>
            <a:r>
              <a:rPr lang="en-CA" dirty="0" smtClean="0"/>
              <a:t>The goals you set belong to you ~ not to your parents, not to your teachers, not to your boss, not to your friends.</a:t>
            </a:r>
          </a:p>
          <a:p>
            <a:r>
              <a:rPr lang="en-CA" dirty="0" smtClean="0"/>
              <a:t>OK, Now...</a:t>
            </a:r>
          </a:p>
          <a:p>
            <a:pPr lvl="1"/>
            <a:r>
              <a:rPr lang="en-CA" dirty="0" smtClean="0"/>
              <a:t>Now identify the skills you have to achieve these goals.  If you’re not sure what skills you’ll need, do some research.  Try the internet, library, a guidance counsellor, teachers, and other people.</a:t>
            </a:r>
          </a:p>
          <a:p>
            <a:r>
              <a:rPr lang="en-CA" dirty="0" smtClean="0"/>
              <a:t>Goals Can Be </a:t>
            </a:r>
            <a:r>
              <a:rPr lang="en-CA" dirty="0" err="1" smtClean="0"/>
              <a:t>Turfed</a:t>
            </a:r>
            <a:endParaRPr lang="en-CA" dirty="0" smtClean="0"/>
          </a:p>
          <a:p>
            <a:pPr lvl="1"/>
            <a:r>
              <a:rPr lang="en-CA" dirty="0" smtClean="0"/>
              <a:t>Goals aren’t written in stone.  Goals exist to get you closer to your preferred future.  If your goal becomes something you no longer want, you can change it, rearrange it, or just plain dump it.</a:t>
            </a:r>
          </a:p>
          <a:p>
            <a:endParaRPr lang="en-CA"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260648"/>
            <a:ext cx="7239000" cy="6195088"/>
          </a:xfrm>
        </p:spPr>
        <p:txBody>
          <a:bodyPr/>
          <a:lstStyle/>
          <a:p>
            <a:r>
              <a:rPr lang="en-CA" dirty="0" smtClean="0"/>
              <a:t>Know What’s In Your Way</a:t>
            </a:r>
          </a:p>
          <a:p>
            <a:pPr lvl="1"/>
            <a:r>
              <a:rPr lang="en-CA" dirty="0" smtClean="0"/>
              <a:t>Identify the barriers to getting your goals.  Lack of money?  Time?  Your Attitude?  Write down the barriers and consider ways to overcome them.</a:t>
            </a:r>
          </a:p>
          <a:p>
            <a:r>
              <a:rPr lang="en-CA" dirty="0" smtClean="0"/>
              <a:t>Don’t Get Swamped</a:t>
            </a:r>
          </a:p>
          <a:p>
            <a:pPr lvl="1"/>
            <a:r>
              <a:rPr lang="en-CA" dirty="0" smtClean="0"/>
              <a:t>With a big, long-term goal, break it down into </a:t>
            </a:r>
            <a:r>
              <a:rPr lang="en-CA" dirty="0" err="1" smtClean="0"/>
              <a:t>achieveable</a:t>
            </a:r>
            <a:r>
              <a:rPr lang="en-CA" dirty="0" smtClean="0"/>
              <a:t> steps, and set those steps as short-term, “doable” goals.</a:t>
            </a:r>
          </a:p>
          <a:p>
            <a:r>
              <a:rPr lang="en-CA" dirty="0" smtClean="0"/>
              <a:t>Stop and Congratulate Yourself!</a:t>
            </a:r>
          </a:p>
          <a:p>
            <a:pPr lvl="1"/>
            <a:r>
              <a:rPr lang="en-CA" dirty="0" smtClean="0"/>
              <a:t>Acknowledge your movement forward and appreciate how far you’ve come.  Hire a band and give yourself </a:t>
            </a:r>
            <a:r>
              <a:rPr lang="en-CA" smtClean="0"/>
              <a:t>a hand!!!</a:t>
            </a:r>
            <a:endParaRPr lang="en-CA"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973056"/>
          </a:xfrm>
        </p:spPr>
        <p:txBody>
          <a:bodyPr>
            <a:normAutofit/>
          </a:bodyPr>
          <a:lstStyle/>
          <a:p>
            <a:pPr algn="ctr"/>
            <a:r>
              <a:rPr lang="en-CA" dirty="0" smtClean="0"/>
              <a:t>What is the difference between a goal and a dream?</a:t>
            </a:r>
            <a:endParaRPr lang="en-CA" dirty="0"/>
          </a:p>
        </p:txBody>
      </p:sp>
      <p:sp>
        <p:nvSpPr>
          <p:cNvPr id="3" name="Content Placeholder 2"/>
          <p:cNvSpPr>
            <a:spLocks noGrp="1"/>
          </p:cNvSpPr>
          <p:nvPr>
            <p:ph idx="1"/>
          </p:nvPr>
        </p:nvSpPr>
        <p:spPr/>
        <p:txBody>
          <a:bodyPr/>
          <a:lstStyle/>
          <a:p>
            <a:pPr algn="ctr">
              <a:buNone/>
            </a:pPr>
            <a:endParaRPr lang="en-CA"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Goal Setting</a:t>
            </a:r>
            <a:endParaRPr lang="en-CA" dirty="0"/>
          </a:p>
        </p:txBody>
      </p:sp>
      <p:sp>
        <p:nvSpPr>
          <p:cNvPr id="3" name="Content Placeholder 2"/>
          <p:cNvSpPr>
            <a:spLocks noGrp="1"/>
          </p:cNvSpPr>
          <p:nvPr>
            <p:ph idx="1"/>
          </p:nvPr>
        </p:nvSpPr>
        <p:spPr/>
        <p:txBody>
          <a:bodyPr/>
          <a:lstStyle/>
          <a:p>
            <a:r>
              <a:rPr lang="en-CA" b="1" dirty="0" smtClean="0">
                <a:solidFill>
                  <a:schemeClr val="accent1">
                    <a:lumMod val="60000"/>
                    <a:lumOff val="40000"/>
                  </a:schemeClr>
                </a:solidFill>
              </a:rPr>
              <a:t>Dream</a:t>
            </a:r>
            <a:r>
              <a:rPr lang="en-CA" dirty="0" smtClean="0"/>
              <a:t> : Conceive it and believe it</a:t>
            </a:r>
          </a:p>
          <a:p>
            <a:endParaRPr lang="en-CA" dirty="0" smtClean="0"/>
          </a:p>
          <a:p>
            <a:r>
              <a:rPr lang="en-CA" b="1" dirty="0" smtClean="0">
                <a:solidFill>
                  <a:schemeClr val="accent1">
                    <a:lumMod val="60000"/>
                    <a:lumOff val="40000"/>
                  </a:schemeClr>
                </a:solidFill>
              </a:rPr>
              <a:t>Goal</a:t>
            </a:r>
            <a:r>
              <a:rPr lang="en-CA" dirty="0" smtClean="0"/>
              <a:t> : Strive to achieve it and create an action plan. You are in control of the choices you make.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916832"/>
            <a:ext cx="7239000" cy="4538904"/>
          </a:xfrm>
        </p:spPr>
        <p:txBody>
          <a:bodyPr/>
          <a:lstStyle/>
          <a:p>
            <a:pPr algn="ctr">
              <a:buNone/>
            </a:pPr>
            <a:r>
              <a:rPr lang="en-CA" sz="3600" dirty="0" smtClean="0"/>
              <a:t>“Anything that one can conceive and believe he/she can achieve.”</a:t>
            </a:r>
          </a:p>
          <a:p>
            <a:pPr>
              <a:buNone/>
            </a:pPr>
            <a:r>
              <a:rPr lang="en-CA" dirty="0" smtClean="0"/>
              <a:t>				Napoleon Hill</a:t>
            </a:r>
            <a:endParaRPr lang="en-CA"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324984"/>
          </a:xfrm>
        </p:spPr>
        <p:txBody>
          <a:bodyPr>
            <a:normAutofit/>
          </a:bodyPr>
          <a:lstStyle/>
          <a:p>
            <a:pPr algn="ctr"/>
            <a:r>
              <a:rPr lang="en-CA" sz="6600" dirty="0" smtClean="0"/>
              <a:t>Carpe Diem</a:t>
            </a:r>
            <a:endParaRPr lang="en-CA" sz="6600" dirty="0"/>
          </a:p>
        </p:txBody>
      </p:sp>
      <p:sp>
        <p:nvSpPr>
          <p:cNvPr id="3" name="Content Placeholder 2"/>
          <p:cNvSpPr>
            <a:spLocks noGrp="1"/>
          </p:cNvSpPr>
          <p:nvPr>
            <p:ph idx="1"/>
          </p:nvPr>
        </p:nvSpPr>
        <p:spPr/>
        <p:txBody>
          <a:bodyPr/>
          <a:lstStyle/>
          <a:p>
            <a:endParaRPr lang="en-CA"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Carpe Diem</a:t>
            </a:r>
            <a:endParaRPr lang="en-CA" dirty="0"/>
          </a:p>
        </p:txBody>
      </p:sp>
      <p:sp>
        <p:nvSpPr>
          <p:cNvPr id="3" name="Content Placeholder 2"/>
          <p:cNvSpPr>
            <a:spLocks noGrp="1"/>
          </p:cNvSpPr>
          <p:nvPr>
            <p:ph idx="1"/>
          </p:nvPr>
        </p:nvSpPr>
        <p:spPr/>
        <p:txBody>
          <a:bodyPr/>
          <a:lstStyle/>
          <a:p>
            <a:r>
              <a:rPr lang="en-CA" dirty="0" smtClean="0"/>
              <a:t>Seize the day (Latin)</a:t>
            </a:r>
          </a:p>
          <a:p>
            <a:endParaRPr lang="en-CA" dirty="0" smtClean="0"/>
          </a:p>
          <a:p>
            <a:r>
              <a:rPr lang="en-CA" dirty="0" smtClean="0"/>
              <a:t>Make your life extraordinary</a:t>
            </a:r>
          </a:p>
          <a:p>
            <a:r>
              <a:rPr lang="en-CA" dirty="0" smtClean="0"/>
              <a:t>Go for it</a:t>
            </a:r>
          </a:p>
          <a:p>
            <a:r>
              <a:rPr lang="en-CA" dirty="0" smtClean="0"/>
              <a:t>Just do 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2050" name="Picture 2" descr="[Dreams]"/>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29698" name="Picture 2" descr="[Goals]"/>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239000" cy="4752528"/>
          </a:xfrm>
        </p:spPr>
        <p:txBody>
          <a:bodyPr>
            <a:normAutofit/>
          </a:bodyPr>
          <a:lstStyle/>
          <a:p>
            <a:pPr algn="ctr"/>
            <a:r>
              <a:rPr lang="en-CA" sz="4900" dirty="0" smtClean="0"/>
              <a:t>What personal qualities do you need to make your goals a reality?</a:t>
            </a:r>
            <a:r>
              <a:rPr lang="en-CA" dirty="0" smtClean="0"/>
              <a:t/>
            </a:r>
            <a:br>
              <a:rPr lang="en-CA" dirty="0" smtClean="0"/>
            </a:br>
            <a:endParaRPr lang="en-CA" dirty="0"/>
          </a:p>
        </p:txBody>
      </p:sp>
      <p:sp>
        <p:nvSpPr>
          <p:cNvPr id="3" name="Content Placeholder 2"/>
          <p:cNvSpPr>
            <a:spLocks noGrp="1"/>
          </p:cNvSpPr>
          <p:nvPr>
            <p:ph idx="1"/>
          </p:nvPr>
        </p:nvSpPr>
        <p:spPr/>
        <p:txBody>
          <a:bodyPr/>
          <a:lstStyle/>
          <a:p>
            <a:pPr>
              <a:buNone/>
            </a:pPr>
            <a:endParaRPr lang="en-CA"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339</Words>
  <Application>Microsoft Office PowerPoint</Application>
  <PresentationFormat>On-screen Show (4:3)</PresentationFormat>
  <Paragraphs>51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Goals and Dreams</vt:lpstr>
      <vt:lpstr>What is the difference between a goal and a dream?</vt:lpstr>
      <vt:lpstr>Goal Setting</vt:lpstr>
      <vt:lpstr>Slide 4</vt:lpstr>
      <vt:lpstr>Carpe Diem</vt:lpstr>
      <vt:lpstr>Carpe Diem</vt:lpstr>
      <vt:lpstr>Slide 7</vt:lpstr>
      <vt:lpstr>Slide 8</vt:lpstr>
      <vt:lpstr>What personal qualities do you need to make your goals a reality? </vt:lpstr>
      <vt:lpstr>Slide 10</vt:lpstr>
      <vt:lpstr>Goal  Setting Tips</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and Dreams</dc:title>
  <dc:creator>Jordan</dc:creator>
  <cp:lastModifiedBy>Jordan</cp:lastModifiedBy>
  <cp:revision>5</cp:revision>
  <dcterms:created xsi:type="dcterms:W3CDTF">2010-07-06T04:01:59Z</dcterms:created>
  <dcterms:modified xsi:type="dcterms:W3CDTF">2010-07-06T04:47:50Z</dcterms:modified>
</cp:coreProperties>
</file>