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40386-61E8-4B2C-88B9-EA136B5DE233}" type="datetimeFigureOut">
              <a:rPr lang="en-CA" smtClean="0"/>
              <a:t>14/07/2010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E8CA1-FD4E-411D-9B6B-29F157F181E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E8CA1-FD4E-411D-9B6B-29F157F181E0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E8CA1-FD4E-411D-9B6B-29F157F181E0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E8CA1-FD4E-411D-9B6B-29F157F181E0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E8CA1-FD4E-411D-9B6B-29F157F181E0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E8CA1-FD4E-411D-9B6B-29F157F181E0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E8CA1-FD4E-411D-9B6B-29F157F181E0}" type="slidenum">
              <a:rPr lang="en-CA" smtClean="0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E8CA1-FD4E-411D-9B6B-29F157F181E0}" type="slidenum">
              <a:rPr lang="en-CA" smtClean="0"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E8CA1-FD4E-411D-9B6B-29F157F181E0}" type="slidenum">
              <a:rPr lang="en-CA" smtClean="0"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D0DDF5-C1F9-491A-A377-74911C33C322}" type="datetimeFigureOut">
              <a:rPr lang="en-CA" smtClean="0"/>
              <a:t>14/07/2010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4E0CD7-F820-415B-8269-8133C4835D8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0DDF5-C1F9-491A-A377-74911C33C322}" type="datetimeFigureOut">
              <a:rPr lang="en-CA" smtClean="0"/>
              <a:t>14/07/2010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E0CD7-F820-415B-8269-8133C4835D8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0DDF5-C1F9-491A-A377-74911C33C322}" type="datetimeFigureOut">
              <a:rPr lang="en-CA" smtClean="0"/>
              <a:t>14/07/2010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E0CD7-F820-415B-8269-8133C4835D8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0DDF5-C1F9-491A-A377-74911C33C322}" type="datetimeFigureOut">
              <a:rPr lang="en-CA" smtClean="0"/>
              <a:t>14/07/2010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E0CD7-F820-415B-8269-8133C4835D8D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0DDF5-C1F9-491A-A377-74911C33C322}" type="datetimeFigureOut">
              <a:rPr lang="en-CA" smtClean="0"/>
              <a:t>14/07/2010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E0CD7-F820-415B-8269-8133C4835D8D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0DDF5-C1F9-491A-A377-74911C33C322}" type="datetimeFigureOut">
              <a:rPr lang="en-CA" smtClean="0"/>
              <a:t>14/07/2010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E0CD7-F820-415B-8269-8133C4835D8D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0DDF5-C1F9-491A-A377-74911C33C322}" type="datetimeFigureOut">
              <a:rPr lang="en-CA" smtClean="0"/>
              <a:t>14/07/2010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E0CD7-F820-415B-8269-8133C4835D8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0DDF5-C1F9-491A-A377-74911C33C322}" type="datetimeFigureOut">
              <a:rPr lang="en-CA" smtClean="0"/>
              <a:t>14/07/2010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E0CD7-F820-415B-8269-8133C4835D8D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D0DDF5-C1F9-491A-A377-74911C33C322}" type="datetimeFigureOut">
              <a:rPr lang="en-CA" smtClean="0"/>
              <a:t>14/07/2010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E0CD7-F820-415B-8269-8133C4835D8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D0DDF5-C1F9-491A-A377-74911C33C322}" type="datetimeFigureOut">
              <a:rPr lang="en-CA" smtClean="0"/>
              <a:t>14/07/2010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E0CD7-F820-415B-8269-8133C4835D8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D0DDF5-C1F9-491A-A377-74911C33C322}" type="datetimeFigureOut">
              <a:rPr lang="en-CA" smtClean="0"/>
              <a:t>14/07/2010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4E0CD7-F820-415B-8269-8133C4835D8D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D0DDF5-C1F9-491A-A377-74911C33C322}" type="datetimeFigureOut">
              <a:rPr lang="en-CA" smtClean="0"/>
              <a:t>14/07/2010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4E0CD7-F820-415B-8269-8133C4835D8D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Famous Quotes of Fools??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More opinions may be necessary!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57618"/>
          </a:xfrm>
        </p:spPr>
        <p:txBody>
          <a:bodyPr>
            <a:normAutofit/>
          </a:bodyPr>
          <a:lstStyle/>
          <a:p>
            <a:r>
              <a:rPr lang="en-CA" dirty="0" smtClean="0"/>
              <a:t>“An amazing invention, but who would ever want to use one?”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US President Hayes after a trial telephone call, 1876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73642"/>
          </a:xfrm>
        </p:spPr>
        <p:txBody>
          <a:bodyPr>
            <a:normAutofit/>
          </a:bodyPr>
          <a:lstStyle/>
          <a:p>
            <a:r>
              <a:rPr lang="en-CA" dirty="0" smtClean="0"/>
              <a:t>“Everything that can be invented has been invented.”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Commissioner of the US Office of Patents, 1899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49706"/>
          </a:xfrm>
        </p:spPr>
        <p:txBody>
          <a:bodyPr>
            <a:normAutofit/>
          </a:bodyPr>
          <a:lstStyle/>
          <a:p>
            <a:r>
              <a:rPr lang="en-CA" dirty="0" smtClean="0"/>
              <a:t>“Sensible and responsible women do not want to vote.”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US President Cleveland, 1905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“Who the hell wants to hear actors talk?”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Harry Warner, Warner Brothers, 1927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05690"/>
          </a:xfrm>
        </p:spPr>
        <p:txBody>
          <a:bodyPr>
            <a:normAutofit/>
          </a:bodyPr>
          <a:lstStyle/>
          <a:p>
            <a:r>
              <a:rPr lang="en-CA" dirty="0" smtClean="0"/>
              <a:t>“I think there is a world market for about five computers.”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Thomas J. Watson, Chair of IBM, 1943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“Television won’t hold onto any market it captures after the first six months.  People will soon tire of staring at a box every night.”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Darryl Zanuck, Head of 20</a:t>
            </a:r>
            <a:r>
              <a:rPr lang="en-CA" baseline="30000" dirty="0" smtClean="0"/>
              <a:t>th</a:t>
            </a:r>
            <a:r>
              <a:rPr lang="en-CA" dirty="0" smtClean="0"/>
              <a:t> Century Fox, 1946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889666"/>
          </a:xfrm>
        </p:spPr>
        <p:txBody>
          <a:bodyPr>
            <a:normAutofit/>
          </a:bodyPr>
          <a:lstStyle/>
          <a:p>
            <a:r>
              <a:rPr lang="en-CA" dirty="0" smtClean="0"/>
              <a:t>“There is no reason for any individual to have a computer in their home.”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Ken Olson, Digital Equipment Corporation, 1977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179</Words>
  <Application>Microsoft Office PowerPoint</Application>
  <PresentationFormat>On-screen Show (4:3)</PresentationFormat>
  <Paragraphs>24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Famous Quotes of Fools??</vt:lpstr>
      <vt:lpstr>“An amazing invention, but who would ever want to use one?”</vt:lpstr>
      <vt:lpstr>“Everything that can be invented has been invented.”</vt:lpstr>
      <vt:lpstr>“Sensible and responsible women do not want to vote.”</vt:lpstr>
      <vt:lpstr>“Who the hell wants to hear actors talk?”</vt:lpstr>
      <vt:lpstr>“I think there is a world market for about five computers.”</vt:lpstr>
      <vt:lpstr>“Television won’t hold onto any market it captures after the first six months.  People will soon tire of staring at a box every night.”</vt:lpstr>
      <vt:lpstr>“There is no reason for any individual to have a computer in their home.”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Quotes of Fools??</dc:title>
  <dc:creator>Jordan</dc:creator>
  <cp:lastModifiedBy>Jordan</cp:lastModifiedBy>
  <cp:revision>2</cp:revision>
  <dcterms:created xsi:type="dcterms:W3CDTF">2010-07-14T19:02:57Z</dcterms:created>
  <dcterms:modified xsi:type="dcterms:W3CDTF">2010-07-14T19:20:33Z</dcterms:modified>
</cp:coreProperties>
</file>