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19" r:id="rId2"/>
    <p:sldId id="336" r:id="rId3"/>
    <p:sldId id="341" r:id="rId4"/>
    <p:sldId id="331" r:id="rId5"/>
    <p:sldId id="356" r:id="rId6"/>
    <p:sldId id="349" r:id="rId7"/>
    <p:sldId id="342" r:id="rId8"/>
    <p:sldId id="343" r:id="rId9"/>
    <p:sldId id="344" r:id="rId10"/>
    <p:sldId id="345" r:id="rId11"/>
    <p:sldId id="347" r:id="rId12"/>
    <p:sldId id="346" r:id="rId13"/>
    <p:sldId id="350" r:id="rId14"/>
    <p:sldId id="351" r:id="rId15"/>
    <p:sldId id="354" r:id="rId16"/>
    <p:sldId id="352" r:id="rId17"/>
    <p:sldId id="348" r:id="rId18"/>
    <p:sldId id="353" r:id="rId19"/>
    <p:sldId id="355" r:id="rId20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24" autoAdjust="0"/>
  </p:normalViewPr>
  <p:slideViewPr>
    <p:cSldViewPr>
      <p:cViewPr varScale="1">
        <p:scale>
          <a:sx n="85" d="100"/>
          <a:sy n="85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8F88C59-319B-4332-9A1D-2A62CFCB00D8}" type="datetimeFigureOut">
              <a:rPr lang="en-US" smtClean="0"/>
              <a:pPr/>
              <a:t>11/7/2012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55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968B300D-05F0-4B43-940D-46DED5A791AD}" type="datetimeFigureOut">
              <a:rPr lang="en-US" smtClean="0"/>
              <a:pPr/>
              <a:t>11/7/2012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53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11/7/2012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11/7/2012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11/7/2012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11/7/2012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11/7/2012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11/7/2012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11/7/2012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11/7/2012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11/7/2012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11/7/2012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11/7/2012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11/7/2012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11/7/2012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lang="en-US" smtClean="0"/>
              <a:pPr/>
              <a:t>11/7/2012</a:t>
            </a:fld>
            <a:endParaRPr lang="en-US" dirty="0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11/7/2012</a:t>
            </a:fld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full page 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11/7/2012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11/7/2012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11/7/2012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11/7/2012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11/7/2012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11/7/2012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gif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j0313970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4000"/>
            <a:ext cx="3942208" cy="3048000"/>
          </a:xfrm>
        </p:spPr>
      </p:pic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>
          <a:xfrm>
            <a:off x="1143000" y="4800600"/>
            <a:ext cx="6386946" cy="1219200"/>
          </a:xfrm>
        </p:spPr>
        <p:txBody>
          <a:bodyPr/>
          <a:lstStyle/>
          <a:p>
            <a:pPr algn="ctr"/>
            <a:r>
              <a:rPr lang="en-US" sz="2800" dirty="0"/>
              <a:t>Causes:</a:t>
            </a:r>
          </a:p>
          <a:p>
            <a:pPr algn="ctr"/>
            <a:r>
              <a:rPr lang="en-US" sz="2800" dirty="0"/>
              <a:t>Communicable and </a:t>
            </a:r>
          </a:p>
          <a:p>
            <a:pPr algn="ctr"/>
            <a:r>
              <a:rPr lang="en-US" sz="2800" dirty="0"/>
              <a:t>Non-Communicable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98485" cy="1066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Disease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3050"/>
            <a:ext cx="4343400" cy="30670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85800"/>
            <a:ext cx="7086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smtClean="0">
                <a:solidFill>
                  <a:srgbClr val="00B0F0"/>
                </a:solidFill>
              </a:rPr>
              <a:t>Communicable Diseases: </a:t>
            </a:r>
          </a:p>
          <a:p>
            <a:endParaRPr lang="en-US" sz="4400" u="sng" dirty="0">
              <a:solidFill>
                <a:srgbClr val="00B0F0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Causes by Pathogens</a:t>
            </a:r>
          </a:p>
          <a:p>
            <a:endParaRPr lang="en-US" sz="3600" dirty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Spread from 1 organism to another</a:t>
            </a:r>
          </a:p>
          <a:p>
            <a:endParaRPr lang="en-US" sz="3600" dirty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Ex. Flu, common cold, and AIDS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949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19400" y="5943600"/>
            <a:ext cx="3505200" cy="914400"/>
          </a:xfrm>
        </p:spPr>
        <p:txBody>
          <a:bodyPr/>
          <a:lstStyle/>
          <a:p>
            <a:pPr algn="ctr"/>
            <a:r>
              <a:rPr lang="en-US" sz="3600" dirty="0" smtClean="0"/>
              <a:t>Common Cold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594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196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25" y="234985"/>
            <a:ext cx="5943600" cy="5580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5853321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HIV/AIDS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854675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04800"/>
            <a:ext cx="5181600" cy="53008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5818257"/>
            <a:ext cx="3432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Human Virus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968298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873" y="228599"/>
            <a:ext cx="4724400" cy="6135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76" y="193288"/>
            <a:ext cx="2168912" cy="21689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98" y="2391937"/>
            <a:ext cx="2759546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76" y="4676078"/>
            <a:ext cx="2373190" cy="217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218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720" y="0"/>
            <a:ext cx="54565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616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57200"/>
            <a:ext cx="3460197" cy="2285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549" y="655779"/>
            <a:ext cx="5476875" cy="5400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15" y="3886200"/>
            <a:ext cx="2743200" cy="28346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6215" y="3429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West-Nile Virus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11117" y="6084332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Malaria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5975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8229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43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55504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388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84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390471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146968"/>
            <a:ext cx="4640263" cy="4640263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 smtClean="0"/>
              <a:t>Disease, or illness, prevents the normal functioning of the body.</a:t>
            </a:r>
          </a:p>
          <a:p>
            <a:endParaRPr lang="en-US" sz="2400" dirty="0" smtClean="0"/>
          </a:p>
          <a:p>
            <a:r>
              <a:rPr lang="en-US" sz="2400" dirty="0" smtClean="0"/>
              <a:t>Microbes – micro-organisms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Microbes that cause disease are called pathogens or germs.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>
            <a:extLst/>
          </a:lstStyle>
          <a:p>
            <a:pPr marL="0" indent="0"/>
            <a:r>
              <a:rPr lang="en-US" sz="3200" dirty="0" smtClean="0"/>
              <a:t>Disease-causing microbes (Bacteria, Viruses, Fungi and </a:t>
            </a:r>
            <a:r>
              <a:rPr lang="en-US" sz="3200" dirty="0" err="1" smtClean="0"/>
              <a:t>P</a:t>
            </a:r>
            <a:r>
              <a:rPr lang="en-US" sz="3200" dirty="0" err="1" smtClean="0"/>
              <a:t>rotists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7" name="sunflower_j0262344.pn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08" y="850408"/>
            <a:ext cx="2578592" cy="2578592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9" name="j0313979.jpg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9" y="1219199"/>
            <a:ext cx="2578591" cy="1748285"/>
          </a:xfrm>
        </p:spPr>
      </p:pic>
      <p:pic>
        <p:nvPicPr>
          <p:cNvPr id="8" name="j0313971.jpg"/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788" y="850408"/>
            <a:ext cx="2520574" cy="2578592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2000" y="4114800"/>
            <a:ext cx="7781730" cy="990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Pathogens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tangle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4799"/>
            <a:ext cx="5943600" cy="4431631"/>
          </a:xfrm>
          <a:prstGeom prst="rect">
            <a:avLst/>
          </a:prstGeom>
          <a:noFill/>
          <a:ln w="76200" cap="sq" cmpd="sng" algn="ctr">
            <a:solidFill>
              <a:schemeClr val="tx1"/>
            </a:solidFill>
            <a:prstDash val="solid"/>
            <a:miter lim="800000"/>
          </a:ln>
          <a:effectLst/>
        </p:spPr>
      </p:pic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>
          <a:xfrm>
            <a:off x="914400" y="5105400"/>
            <a:ext cx="7543800" cy="1752600"/>
          </a:xfrm>
        </p:spPr>
        <p:txBody>
          <a:bodyPr/>
          <a:lstStyle>
            <a:extLst/>
          </a:lstStyle>
          <a:p>
            <a:pPr algn="ctr"/>
            <a:r>
              <a:rPr lang="en-US" sz="4000" dirty="0" smtClean="0"/>
              <a:t>Bacteria:</a:t>
            </a:r>
            <a:endParaRPr lang="en-US" sz="4000" dirty="0"/>
          </a:p>
          <a:p>
            <a:pPr algn="ctr"/>
            <a:r>
              <a:rPr lang="en-US" sz="4000" dirty="0" smtClean="0"/>
              <a:t>Streptococcus – causes Strep Throat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3649"/>
            <a:ext cx="7010400" cy="49757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5638800"/>
            <a:ext cx="4706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Leptospira</a:t>
            </a:r>
            <a:r>
              <a:rPr lang="en-US" sz="3600" dirty="0" smtClean="0"/>
              <a:t> - Bacteria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921153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8600"/>
            <a:ext cx="5762625" cy="5762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7165" y="6154519"/>
            <a:ext cx="4256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Beneficial Bacteria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31896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tangle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8600"/>
            <a:ext cx="4431631" cy="4431631"/>
          </a:xfrm>
          <a:prstGeom prst="rect">
            <a:avLst/>
          </a:prstGeom>
          <a:noFill/>
          <a:ln w="76200" cap="sq" cmpd="sng" algn="ctr">
            <a:solidFill>
              <a:schemeClr val="tx1"/>
            </a:solidFill>
            <a:prstDash val="solid"/>
            <a:miter lim="800000"/>
          </a:ln>
          <a:effectLst/>
        </p:spPr>
      </p:pic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>
          <a:xfrm>
            <a:off x="914400" y="5105400"/>
            <a:ext cx="7543800" cy="1752600"/>
          </a:xfrm>
        </p:spPr>
        <p:txBody>
          <a:bodyPr/>
          <a:lstStyle>
            <a:extLst/>
          </a:lstStyle>
          <a:p>
            <a:pPr algn="ctr"/>
            <a:r>
              <a:rPr lang="en-US" sz="4000" dirty="0" smtClean="0"/>
              <a:t>Viruses:</a:t>
            </a:r>
            <a:endParaRPr lang="en-US" sz="4000" dirty="0"/>
          </a:p>
          <a:p>
            <a:pPr algn="ctr"/>
            <a:r>
              <a:rPr lang="en-US" sz="4000" dirty="0" err="1" smtClean="0"/>
              <a:t>Rhinocirusscope</a:t>
            </a:r>
            <a:r>
              <a:rPr lang="en-US" sz="4000" dirty="0" smtClean="0"/>
              <a:t>: </a:t>
            </a:r>
          </a:p>
          <a:p>
            <a:pPr algn="ctr"/>
            <a:r>
              <a:rPr lang="en-US" sz="4000" dirty="0" smtClean="0"/>
              <a:t>Common Cold</a:t>
            </a:r>
          </a:p>
        </p:txBody>
      </p:sp>
    </p:spTree>
    <p:extLst>
      <p:ext uri="{BB962C8B-B14F-4D97-AF65-F5344CB8AC3E}">
        <p14:creationId xmlns:p14="http://schemas.microsoft.com/office/powerpoint/2010/main" val="25644556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tangle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8382"/>
            <a:ext cx="4431631" cy="3512067"/>
          </a:xfrm>
          <a:prstGeom prst="rect">
            <a:avLst/>
          </a:prstGeom>
          <a:noFill/>
          <a:ln w="76200" cap="sq" cmpd="sng" algn="ctr">
            <a:solidFill>
              <a:schemeClr val="tx1"/>
            </a:solidFill>
            <a:prstDash val="solid"/>
            <a:miter lim="800000"/>
          </a:ln>
          <a:effectLst/>
        </p:spPr>
      </p:pic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>
          <a:xfrm>
            <a:off x="914400" y="5105400"/>
            <a:ext cx="7543800" cy="1752600"/>
          </a:xfrm>
        </p:spPr>
        <p:txBody>
          <a:bodyPr/>
          <a:lstStyle>
            <a:extLst/>
          </a:lstStyle>
          <a:p>
            <a:pPr algn="ctr"/>
            <a:r>
              <a:rPr lang="en-US" sz="4000" dirty="0" err="1" smtClean="0"/>
              <a:t>Protists</a:t>
            </a:r>
            <a:endParaRPr lang="en-US" sz="4000" dirty="0" smtClean="0"/>
          </a:p>
          <a:p>
            <a:pPr algn="ctr"/>
            <a:r>
              <a:rPr lang="en-US" sz="4000" dirty="0" smtClean="0"/>
              <a:t>Single-celled organisms</a:t>
            </a:r>
          </a:p>
          <a:p>
            <a:pPr algn="ctr"/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8508450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tangle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8600"/>
            <a:ext cx="5731858" cy="3886200"/>
          </a:xfrm>
          <a:prstGeom prst="rect">
            <a:avLst/>
          </a:prstGeom>
          <a:noFill/>
          <a:ln w="76200" cap="sq" cmpd="sng" algn="ctr">
            <a:solidFill>
              <a:schemeClr val="tx1"/>
            </a:solidFill>
            <a:prstDash val="solid"/>
            <a:miter lim="800000"/>
          </a:ln>
          <a:effectLst/>
        </p:spPr>
      </p:pic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>
          <a:xfrm>
            <a:off x="914400" y="5105400"/>
            <a:ext cx="7543800" cy="1752600"/>
          </a:xfrm>
        </p:spPr>
        <p:txBody>
          <a:bodyPr/>
          <a:lstStyle>
            <a:extLst/>
          </a:lstStyle>
          <a:p>
            <a:pPr algn="ctr"/>
            <a:r>
              <a:rPr lang="en-US" sz="4000" dirty="0" smtClean="0"/>
              <a:t>Fungi</a:t>
            </a:r>
          </a:p>
          <a:p>
            <a:pPr algn="ctr"/>
            <a:r>
              <a:rPr lang="en-US" sz="4000" dirty="0" smtClean="0"/>
              <a:t>Includes: Molds, yeasts and mushrooms (some are parasites)</a:t>
            </a:r>
          </a:p>
        </p:txBody>
      </p:sp>
    </p:spTree>
    <p:extLst>
      <p:ext uri="{BB962C8B-B14F-4D97-AF65-F5344CB8AC3E}">
        <p14:creationId xmlns:p14="http://schemas.microsoft.com/office/powerpoint/2010/main" val="23490372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 Photo 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114</Words>
  <Application>Microsoft Office PowerPoint</Application>
  <PresentationFormat>On-screen Show (4:3)</PresentationFormat>
  <Paragraphs>41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Classic Photo Album</vt:lpstr>
      <vt:lpstr>Disease</vt:lpstr>
      <vt:lpstr>PowerPoint Presentation</vt:lpstr>
      <vt:lpstr>Pathogens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2012-11-07T18:15:07Z</dcterms:created>
  <dcterms:modified xsi:type="dcterms:W3CDTF">2012-11-07T18:57:38Z</dcterms:modified>
</cp:coreProperties>
</file>