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422DB-D7CB-43BC-ACD0-3AEF23BB49BB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090CA-634F-4C96-A90F-1D58F799AD5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90CA-634F-4C96-A90F-1D58F799AD57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90CA-634F-4C96-A90F-1D58F799AD57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90CA-634F-4C96-A90F-1D58F799AD57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E2E64E-4DC7-4CEB-9A79-7F854537EDD7}" type="datetimeFigureOut">
              <a:rPr lang="en-CA" smtClean="0"/>
              <a:t>13/07/2010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B99FB5-3A7D-492D-AB2B-C235783684D2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What to DO??</a:t>
            </a:r>
            <a:endParaRPr lang="en-CA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Career Decision Making</a:t>
            </a:r>
            <a:endParaRPr lang="en-CA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Seven Steps to Making Good Decisions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Define the decision that you need to make. Be specific.</a:t>
            </a:r>
          </a:p>
          <a:p>
            <a:r>
              <a:rPr lang="en-CA" dirty="0" smtClean="0"/>
              <a:t>Brainstorm a list of all possible choices and alternatives.</a:t>
            </a:r>
          </a:p>
          <a:p>
            <a:r>
              <a:rPr lang="en-CA" dirty="0" smtClean="0"/>
              <a:t>Gather all the information that you can about each option.  Information is power.</a:t>
            </a:r>
          </a:p>
          <a:p>
            <a:r>
              <a:rPr lang="en-CA" dirty="0" smtClean="0"/>
              <a:t>Analyze the consequences of each alternative.  Consider all the pros and cons, information, values and feelings.</a:t>
            </a:r>
          </a:p>
          <a:p>
            <a:r>
              <a:rPr lang="en-CA" dirty="0" smtClean="0"/>
              <a:t>Make the decision.</a:t>
            </a:r>
          </a:p>
          <a:p>
            <a:r>
              <a:rPr lang="en-CA" dirty="0" smtClean="0"/>
              <a:t>Create a specific action plan and do it. Set some goals.</a:t>
            </a:r>
          </a:p>
          <a:p>
            <a:r>
              <a:rPr lang="en-CA" dirty="0" smtClean="0"/>
              <a:t>Evaluate whether it was a good decision or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Group 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Each group will receive one of the following goals, and you will use </a:t>
            </a:r>
            <a:r>
              <a:rPr lang="en-CA" u="sng" dirty="0" smtClean="0"/>
              <a:t>Time to Choose... A Post-Secondary Education Program</a:t>
            </a:r>
            <a:r>
              <a:rPr lang="en-CA" dirty="0" smtClean="0"/>
              <a:t> to complete steps 2-5 of the decision making process.</a:t>
            </a:r>
          </a:p>
          <a:p>
            <a:pPr lvl="1"/>
            <a:r>
              <a:rPr lang="en-CA" dirty="0" smtClean="0"/>
              <a:t>Goals (educational program you wish to complete)</a:t>
            </a:r>
          </a:p>
          <a:p>
            <a:pPr lvl="2"/>
            <a:r>
              <a:rPr lang="en-CA" dirty="0" smtClean="0"/>
              <a:t>Animal Health Technology, Visual Arts – Ceramics, Pilot, Bachelor of Commerce, Journalism, Computer Sciences, Civil Engineer, Environmental Management, Emergency Medical Responder, Spanish Language, Cooking and Culinary Arts, Outdoor Leadership and </a:t>
            </a:r>
            <a:r>
              <a:rPr lang="en-CA" dirty="0" err="1" smtClean="0"/>
              <a:t>Ecotoursim</a:t>
            </a:r>
            <a:r>
              <a:rPr lang="en-CA" dirty="0" smtClean="0"/>
              <a:t>, Social Work, Electrician, Millwright</a:t>
            </a:r>
          </a:p>
          <a:p>
            <a:pPr lvl="2"/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193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Career Decision Making</vt:lpstr>
      <vt:lpstr>Seven Steps to Making Good Decisions</vt:lpstr>
      <vt:lpstr>Small Group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Jordan</dc:creator>
  <cp:lastModifiedBy>Jordan</cp:lastModifiedBy>
  <cp:revision>4</cp:revision>
  <dcterms:created xsi:type="dcterms:W3CDTF">2010-07-14T04:52:40Z</dcterms:created>
  <dcterms:modified xsi:type="dcterms:W3CDTF">2010-07-14T05:29:12Z</dcterms:modified>
</cp:coreProperties>
</file>