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0" r:id="rId11"/>
    <p:sldId id="263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A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8" autoAdjust="0"/>
  </p:normalViewPr>
  <p:slideViewPr>
    <p:cSldViewPr>
      <p:cViewPr varScale="1">
        <p:scale>
          <a:sx n="82" d="100"/>
          <a:sy n="82" d="100"/>
        </p:scale>
        <p:origin x="-8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EC96-78AD-4C9D-8D6F-0E9A1EA2C6C3}" type="datetimeFigureOut">
              <a:rPr lang="en-CA" smtClean="0"/>
              <a:t>07/01/2016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2C34E-2F5B-411B-B887-9B88B1BFBAC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728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C34E-2F5B-411B-B887-9B88B1BFBAC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75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C34E-2F5B-411B-B887-9B88B1BFBAC2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40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CD05EB-2A9A-47B8-B162-4BE24519083E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Canada Wide Science Fair 2015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918648" cy="537473"/>
          </a:xfrm>
        </p:spPr>
        <p:txBody>
          <a:bodyPr/>
          <a:lstStyle/>
          <a:p>
            <a:r>
              <a:rPr lang="en-CA" dirty="0" smtClean="0"/>
              <a:t>Fredericton, New Brunswick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733256"/>
            <a:ext cx="7580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My Adventure: One Week of Awesomeness</a:t>
            </a:r>
          </a:p>
          <a:p>
            <a:pPr algn="r"/>
            <a:r>
              <a:rPr lang="en-CA" sz="2800" dirty="0" smtClean="0"/>
              <a:t>Rebecca D.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0435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u="sng" dirty="0" smtClean="0"/>
              <a:t>Wednesday Evening</a:t>
            </a:r>
            <a:endParaRPr lang="en-CA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46864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Pretty much we goofed off, there was a photo challenge going on, but we decided to just take whatever pictures we wanted and hang out</a:t>
            </a:r>
          </a:p>
        </p:txBody>
      </p:sp>
      <p:pic>
        <p:nvPicPr>
          <p:cNvPr id="9218" name="Picture 2" descr="C:\Users\debre\Documents\HOMESCHOOL\Rebecca's Stuff\CWSF 2015\IMG_06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3195"/>
            <a:ext cx="1924500" cy="2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bre\Documents\HOMESCHOOL\Rebecca's Stuff\CWSF 2015\IMG_0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66" y="1426280"/>
            <a:ext cx="4344574" cy="32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bre\Documents\HOMESCHOOL\Rebecca's Stuff\CWSF 2015\IMG_0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1700"/>
            <a:ext cx="2678142" cy="35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ebre\Documents\HOMESCHOOL\Rebecca's Stuff\CWSF 2015\IMG_0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8422"/>
            <a:ext cx="1960232" cy="26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debre\Documents\HOMESCHOOL\Rebecca's Stuff\CWSF 2015\IMG_06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1" b="21893"/>
          <a:stretch/>
        </p:blipFill>
        <p:spPr bwMode="auto">
          <a:xfrm>
            <a:off x="2699792" y="5246131"/>
            <a:ext cx="4032448" cy="16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ebre\Documents\HOMESCHOOL\Rebecca's Stuff\CWSF 2015\IMG_06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 b="38929"/>
          <a:stretch/>
        </p:blipFill>
        <p:spPr bwMode="auto">
          <a:xfrm>
            <a:off x="6674701" y="1195917"/>
            <a:ext cx="2469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0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r>
              <a:rPr lang="en-CA" dirty="0" smtClean="0"/>
              <a:t>Thursday, 14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52975" y="1026121"/>
            <a:ext cx="3052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Morning:</a:t>
            </a:r>
          </a:p>
          <a:p>
            <a:pPr algn="ctr"/>
            <a:r>
              <a:rPr lang="en-CA" sz="2800" dirty="0" smtClean="0"/>
              <a:t>Experiment Day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33928" y="1069202"/>
            <a:ext cx="2706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Afternoon:</a:t>
            </a:r>
          </a:p>
          <a:p>
            <a:pPr algn="ctr"/>
            <a:r>
              <a:rPr lang="en-CA" sz="2800" dirty="0" smtClean="0"/>
              <a:t>Public Viewing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75021" y="1086248"/>
            <a:ext cx="16530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Evening:</a:t>
            </a:r>
          </a:p>
          <a:p>
            <a:pPr algn="ctr"/>
            <a:r>
              <a:rPr lang="en-CA" sz="2800" dirty="0" smtClean="0"/>
              <a:t>Show</a:t>
            </a:r>
            <a:endParaRPr lang="en-CA" sz="2800" dirty="0"/>
          </a:p>
        </p:txBody>
      </p:sp>
      <p:pic>
        <p:nvPicPr>
          <p:cNvPr id="10242" name="Picture 2" descr="C:\Users\debre\Documents\HOMESCHOOL\Rebecca's Stuff\CWSF 2015\IMG_0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3" y="1989497"/>
            <a:ext cx="2032901" cy="27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bre\Documents\HOMESCHOOL\Rebecca's Stuff\CWSF 2015\IMG_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3" y="4725144"/>
            <a:ext cx="2733403" cy="20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8487" y="2713213"/>
            <a:ext cx="465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Also , while we were they both Amy and Chaya had birthdays</a:t>
            </a:r>
            <a:endParaRPr lang="en-CA" dirty="0"/>
          </a:p>
        </p:txBody>
      </p:sp>
      <p:pic>
        <p:nvPicPr>
          <p:cNvPr id="10244" name="Picture 4" descr="C:\Users\debre\Documents\HOMESCHOOL\Rebecca's Stuff\CWSF 2015\IMG_0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6813">
            <a:off x="3276871" y="3833448"/>
            <a:ext cx="3072536" cy="22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ebre\Documents\HOMESCHOOL\Rebecca's Stuff\CWSF 2015\IMG_0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9878">
            <a:off x="6146142" y="3789448"/>
            <a:ext cx="2962543" cy="22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19256" cy="922114"/>
          </a:xfrm>
        </p:spPr>
        <p:txBody>
          <a:bodyPr/>
          <a:lstStyle/>
          <a:p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Friday, 15</a:t>
            </a: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13" y="867377"/>
            <a:ext cx="6516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More Public </a:t>
            </a:r>
            <a:r>
              <a:rPr lang="en-CA" sz="2800" dirty="0" smtClean="0"/>
              <a:t>Viewing, in the morning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62734" y="1268760"/>
            <a:ext cx="3847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rgbClr val="99FF66"/>
                </a:solidFill>
                <a:latin typeface="Algerian" panose="04020705040A02060702" pitchFamily="82" charset="0"/>
              </a:rPr>
              <a:t>Awards Night</a:t>
            </a:r>
            <a:endParaRPr lang="en-CA" sz="4000" dirty="0">
              <a:solidFill>
                <a:srgbClr val="99FF66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3734" y="407707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 smtClean="0"/>
              <a:t>Lounge</a:t>
            </a:r>
            <a:endParaRPr lang="en-CA" u="sng" dirty="0"/>
          </a:p>
        </p:txBody>
      </p:sp>
      <p:pic>
        <p:nvPicPr>
          <p:cNvPr id="11268" name="Picture 4" descr="C:\Users\debre\Documents\HOMESCHOOL\Rebecca's Stuff\CWSF 2015\IMG_0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9583" y="2167814"/>
            <a:ext cx="2852874" cy="21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debre\Documents\HOMESCHOOL\Rebecca's Stuff\CWSF 2015\IMG_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54" y="1880825"/>
            <a:ext cx="4611501" cy="3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bre\Documents\HOMESCHOOL\Rebecca's Stuff\CWSF 2015\IMG_0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079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bre\Documents\HOMESCHOOL\Rebecca's Stuff\CWSF 2015\IMG_0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88" y="4627385"/>
            <a:ext cx="2984100" cy="22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1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1362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Saturday, 16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2420888"/>
            <a:ext cx="496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2060"/>
                </a:solidFill>
                <a:latin typeface="Broadway" panose="04040905080B02020502" pitchFamily="82" charset="0"/>
              </a:rPr>
              <a:t>Getting Ready to Come Home</a:t>
            </a:r>
            <a:endParaRPr lang="en-CA" sz="2400" b="1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48" y="3519609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-take down our projects</a:t>
            </a:r>
          </a:p>
        </p:txBody>
      </p:sp>
      <p:pic>
        <p:nvPicPr>
          <p:cNvPr id="2050" name="Picture 2" descr="C:\Users\debre\Documents\HOMESCHOOL\Rebecca's Stuff\CWSF 2015\IMG_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" y="682952"/>
            <a:ext cx="3617749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682952"/>
            <a:ext cx="48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- We played a lot of </a:t>
            </a:r>
            <a:r>
              <a:rPr lang="en-CA" dirty="0" err="1" smtClean="0"/>
              <a:t>frisbee</a:t>
            </a:r>
            <a:r>
              <a:rPr lang="en-CA" dirty="0" smtClean="0"/>
              <a:t> that afternoon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268760"/>
            <a:ext cx="445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-some teams that didn’t live so far away left in the middle of the afternoon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294701" y="6308394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-we decided to go out on the town for the evening</a:t>
            </a:r>
            <a:endParaRPr lang="en-CA" dirty="0"/>
          </a:p>
        </p:txBody>
      </p:sp>
      <p:pic>
        <p:nvPicPr>
          <p:cNvPr id="2051" name="Picture 3" descr="C:\Users\debre\Documents\HOMESCHOOL\Rebecca's Stuff\CWSF 2015\IMG_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8165" y="3048218"/>
            <a:ext cx="4261471" cy="31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bre\Documents\HOMESCHOOL\Rebecca's Stuff\CWSF 2015\IMG_0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2964" y="4179684"/>
            <a:ext cx="2325944" cy="17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279" y="4184736"/>
            <a:ext cx="290554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We browsed through the downtown shops, went to a music store, then headed to a fancy restaurant for supper. After supper we went for a walk along the river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01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r>
              <a:rPr lang="en-CA" dirty="0" smtClean="0"/>
              <a:t>Sunday, </a:t>
            </a:r>
            <a:r>
              <a:rPr lang="en-CA" dirty="0" smtClean="0"/>
              <a:t>16             Flying Home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had to get up at 4:30 in the morning to catch the bus to take us to the airport. Us girls were up until 12:00 packing so were did not want to get up.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6048" y="2175008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E709A8"/>
                </a:solidFill>
              </a:rPr>
              <a:t>We flew from Fredericton to Toronto to Edmonton to Grande Prairie</a:t>
            </a:r>
            <a:endParaRPr lang="en-CA" b="1" dirty="0">
              <a:solidFill>
                <a:srgbClr val="E709A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937" y="287027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Out whole team had a habit of taking videos and pictures of our team sleeping</a:t>
            </a:r>
            <a:endParaRPr lang="en-CA" dirty="0"/>
          </a:p>
        </p:txBody>
      </p:sp>
      <p:pic>
        <p:nvPicPr>
          <p:cNvPr id="3074" name="Picture 2" descr="C:\Users\debre\Documents\HOMESCHOOL\Rebecca's Stuff\CWSF 2015\IMG_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8682">
            <a:off x="6111650" y="3704264"/>
            <a:ext cx="3217413" cy="24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9842" y="3722593"/>
            <a:ext cx="284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Out flight was delayed in Edmonton so we took photos in a photo booth, everyone was overtired!</a:t>
            </a:r>
            <a:endParaRPr lang="en-CA" dirty="0"/>
          </a:p>
        </p:txBody>
      </p:sp>
      <p:pic>
        <p:nvPicPr>
          <p:cNvPr id="3075" name="Picture 3" descr="C:\Users\debre\Documents\HOMESCHOOL\Rebecca's Stuff\CWSF 2015\IMG_0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1194" r="7898" b="12499"/>
          <a:stretch/>
        </p:blipFill>
        <p:spPr bwMode="auto">
          <a:xfrm rot="5400000">
            <a:off x="-513168" y="3293215"/>
            <a:ext cx="4125022" cy="26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4414" y="5386244"/>
            <a:ext cx="310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Arrived in GP at 2:30 because we gained 3 hours.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00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8424936" cy="1143000"/>
          </a:xfrm>
        </p:spPr>
        <p:txBody>
          <a:bodyPr>
            <a:noAutofit/>
          </a:bodyPr>
          <a:lstStyle/>
          <a:p>
            <a:r>
              <a:rPr lang="en-CA" sz="6600" dirty="0" smtClean="0"/>
              <a:t>This Year:</a:t>
            </a:r>
            <a:br>
              <a:rPr lang="en-CA" sz="6600" dirty="0" smtClean="0"/>
            </a:br>
            <a:r>
              <a:rPr lang="en-CA" sz="6600" dirty="0"/>
              <a:t/>
            </a:r>
            <a:br>
              <a:rPr lang="en-CA" sz="6600" dirty="0"/>
            </a:br>
            <a:r>
              <a:rPr lang="en-CA" sz="6600" dirty="0" smtClean="0"/>
              <a:t>  Montreal</a:t>
            </a:r>
            <a:r>
              <a:rPr lang="en-CA" sz="6600" dirty="0"/>
              <a:t>,</a:t>
            </a:r>
            <a:r>
              <a:rPr lang="en-CA" sz="6600" dirty="0" smtClean="0"/>
              <a:t> May 2016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84574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rgbClr val="E709A8"/>
                </a:solidFill>
              </a:rPr>
              <a:t>Before…</a:t>
            </a:r>
            <a:endParaRPr lang="en-CA" dirty="0">
              <a:solidFill>
                <a:srgbClr val="E709A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3928" y="2996952"/>
            <a:ext cx="4968552" cy="187220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After regional science fair, the new national team got together one day to discuss our trip and hang out for the day in Peace River. I went with four other finalists (competitors) and two delegates (grown-ups). This was Team Peace Country of Alberta.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887416" y="4869160"/>
            <a:ext cx="500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Also there was a lot of prep work to do to be ready to go to Nationals. There was lots of stuff to figure out and do before leaving was even possible.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42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1886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E709A8"/>
                </a:solidFill>
              </a:rPr>
              <a:t>Saturday, May 9</a:t>
            </a:r>
            <a:r>
              <a:rPr lang="en-CA" sz="3600" baseline="30000" dirty="0" smtClean="0">
                <a:solidFill>
                  <a:srgbClr val="E709A8"/>
                </a:solidFill>
              </a:rPr>
              <a:t>th</a:t>
            </a:r>
            <a:r>
              <a:rPr lang="en-CA" sz="3600" dirty="0" smtClean="0">
                <a:solidFill>
                  <a:srgbClr val="E709A8"/>
                </a:solidFill>
              </a:rPr>
              <a:t> </a:t>
            </a:r>
            <a:endParaRPr lang="en-CA" sz="3600" dirty="0">
              <a:solidFill>
                <a:srgbClr val="E709A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655272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The three finalists and two delegates from Peace River came down to GP to sleep because our flights were really early Sunday morning. They slept in a hotel. Josh (the other finalist from GP) and I decided not to stay in the hotel. We did all meet for supper at </a:t>
            </a:r>
            <a:r>
              <a:rPr lang="en-CA" dirty="0" err="1" smtClean="0"/>
              <a:t>Mr.Mikes</a:t>
            </a:r>
            <a:r>
              <a:rPr lang="en-CA" dirty="0" smtClean="0"/>
              <a:t>. And then we headed home for a good nights sleep and last minute packing.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4" r="-2499" b="-553"/>
          <a:stretch/>
        </p:blipFill>
        <p:spPr bwMode="auto">
          <a:xfrm>
            <a:off x="2133880" y="3573016"/>
            <a:ext cx="4804231" cy="24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77374"/>
            <a:ext cx="3888432" cy="1143000"/>
          </a:xfrm>
        </p:spPr>
        <p:txBody>
          <a:bodyPr/>
          <a:lstStyle/>
          <a:p>
            <a:pPr algn="ctr"/>
            <a:r>
              <a:rPr lang="en-CA" dirty="0" smtClean="0"/>
              <a:t>Flight Day</a:t>
            </a:r>
            <a:endParaRPr lang="en-CA" dirty="0"/>
          </a:p>
        </p:txBody>
      </p:sp>
      <p:pic>
        <p:nvPicPr>
          <p:cNvPr id="1027" name="Picture 3" descr="C:\Users\debre\AppData\Local\Microsoft\Windows\Temporary Internet Files\Content.IE5\UZEVJUGE\free_31313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887">
            <a:off x="517040" y="671186"/>
            <a:ext cx="671034" cy="55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38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E709A8"/>
                </a:solidFill>
              </a:rPr>
              <a:t>Sunday, May 10</a:t>
            </a:r>
            <a:r>
              <a:rPr lang="en-CA" baseline="30000" dirty="0" smtClean="0">
                <a:solidFill>
                  <a:srgbClr val="E709A8"/>
                </a:solidFill>
              </a:rPr>
              <a:t>th</a:t>
            </a:r>
            <a:r>
              <a:rPr lang="en-CA" dirty="0" smtClean="0">
                <a:solidFill>
                  <a:srgbClr val="E709A8"/>
                </a:solidFill>
              </a:rPr>
              <a:t>  (Mothers Day)</a:t>
            </a:r>
            <a:endParaRPr lang="en-CA" dirty="0">
              <a:solidFill>
                <a:srgbClr val="E709A8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60170" y="716938"/>
            <a:ext cx="1794576" cy="342900"/>
          </a:xfrm>
          <a:custGeom>
            <a:avLst/>
            <a:gdLst>
              <a:gd name="connsiteX0" fmla="*/ 0 w 1794576"/>
              <a:gd name="connsiteY0" fmla="*/ 342900 h 342900"/>
              <a:gd name="connsiteX1" fmla="*/ 57150 w 1794576"/>
              <a:gd name="connsiteY1" fmla="*/ 320040 h 342900"/>
              <a:gd name="connsiteX2" fmla="*/ 91440 w 1794576"/>
              <a:gd name="connsiteY2" fmla="*/ 308610 h 342900"/>
              <a:gd name="connsiteX3" fmla="*/ 228600 w 1794576"/>
              <a:gd name="connsiteY3" fmla="*/ 297180 h 342900"/>
              <a:gd name="connsiteX4" fmla="*/ 297180 w 1794576"/>
              <a:gd name="connsiteY4" fmla="*/ 274320 h 342900"/>
              <a:gd name="connsiteX5" fmla="*/ 331470 w 1794576"/>
              <a:gd name="connsiteY5" fmla="*/ 262890 h 342900"/>
              <a:gd name="connsiteX6" fmla="*/ 377190 w 1794576"/>
              <a:gd name="connsiteY6" fmla="*/ 240030 h 342900"/>
              <a:gd name="connsiteX7" fmla="*/ 411480 w 1794576"/>
              <a:gd name="connsiteY7" fmla="*/ 217170 h 342900"/>
              <a:gd name="connsiteX8" fmla="*/ 457200 w 1794576"/>
              <a:gd name="connsiteY8" fmla="*/ 205740 h 342900"/>
              <a:gd name="connsiteX9" fmla="*/ 525780 w 1794576"/>
              <a:gd name="connsiteY9" fmla="*/ 171450 h 342900"/>
              <a:gd name="connsiteX10" fmla="*/ 560070 w 1794576"/>
              <a:gd name="connsiteY10" fmla="*/ 148590 h 342900"/>
              <a:gd name="connsiteX11" fmla="*/ 560070 w 1794576"/>
              <a:gd name="connsiteY11" fmla="*/ 34290 h 342900"/>
              <a:gd name="connsiteX12" fmla="*/ 525780 w 1794576"/>
              <a:gd name="connsiteY12" fmla="*/ 11430 h 342900"/>
              <a:gd name="connsiteX13" fmla="*/ 468630 w 1794576"/>
              <a:gd name="connsiteY13" fmla="*/ 0 h 342900"/>
              <a:gd name="connsiteX14" fmla="*/ 365760 w 1794576"/>
              <a:gd name="connsiteY14" fmla="*/ 45720 h 342900"/>
              <a:gd name="connsiteX15" fmla="*/ 400050 w 1794576"/>
              <a:gd name="connsiteY15" fmla="*/ 125730 h 342900"/>
              <a:gd name="connsiteX16" fmla="*/ 434340 w 1794576"/>
              <a:gd name="connsiteY16" fmla="*/ 171450 h 342900"/>
              <a:gd name="connsiteX17" fmla="*/ 502920 w 1794576"/>
              <a:gd name="connsiteY17" fmla="*/ 194310 h 342900"/>
              <a:gd name="connsiteX18" fmla="*/ 605790 w 1794576"/>
              <a:gd name="connsiteY18" fmla="*/ 251460 h 342900"/>
              <a:gd name="connsiteX19" fmla="*/ 640080 w 1794576"/>
              <a:gd name="connsiteY19" fmla="*/ 262890 h 342900"/>
              <a:gd name="connsiteX20" fmla="*/ 674370 w 1794576"/>
              <a:gd name="connsiteY20" fmla="*/ 274320 h 342900"/>
              <a:gd name="connsiteX21" fmla="*/ 742950 w 1794576"/>
              <a:gd name="connsiteY21" fmla="*/ 262890 h 342900"/>
              <a:gd name="connsiteX22" fmla="*/ 777240 w 1794576"/>
              <a:gd name="connsiteY22" fmla="*/ 240030 h 342900"/>
              <a:gd name="connsiteX23" fmla="*/ 845820 w 1794576"/>
              <a:gd name="connsiteY23" fmla="*/ 217170 h 342900"/>
              <a:gd name="connsiteX24" fmla="*/ 960120 w 1794576"/>
              <a:gd name="connsiteY24" fmla="*/ 182880 h 342900"/>
              <a:gd name="connsiteX25" fmla="*/ 1097280 w 1794576"/>
              <a:gd name="connsiteY25" fmla="*/ 114300 h 342900"/>
              <a:gd name="connsiteX26" fmla="*/ 1131570 w 1794576"/>
              <a:gd name="connsiteY26" fmla="*/ 102870 h 342900"/>
              <a:gd name="connsiteX27" fmla="*/ 1165860 w 1794576"/>
              <a:gd name="connsiteY27" fmla="*/ 91440 h 342900"/>
              <a:gd name="connsiteX28" fmla="*/ 1211580 w 1794576"/>
              <a:gd name="connsiteY28" fmla="*/ 68580 h 342900"/>
              <a:gd name="connsiteX29" fmla="*/ 1303020 w 1794576"/>
              <a:gd name="connsiteY29" fmla="*/ 45720 h 342900"/>
              <a:gd name="connsiteX30" fmla="*/ 1463040 w 1794576"/>
              <a:gd name="connsiteY30" fmla="*/ 68580 h 342900"/>
              <a:gd name="connsiteX31" fmla="*/ 1497330 w 1794576"/>
              <a:gd name="connsiteY31" fmla="*/ 91440 h 342900"/>
              <a:gd name="connsiteX32" fmla="*/ 1531620 w 1794576"/>
              <a:gd name="connsiteY32" fmla="*/ 160020 h 342900"/>
              <a:gd name="connsiteX33" fmla="*/ 1565910 w 1794576"/>
              <a:gd name="connsiteY33" fmla="*/ 171450 h 342900"/>
              <a:gd name="connsiteX34" fmla="*/ 1600200 w 1794576"/>
              <a:gd name="connsiteY34" fmla="*/ 194310 h 342900"/>
              <a:gd name="connsiteX35" fmla="*/ 1760220 w 1794576"/>
              <a:gd name="connsiteY35" fmla="*/ 182880 h 342900"/>
              <a:gd name="connsiteX36" fmla="*/ 1794510 w 1794576"/>
              <a:gd name="connsiteY36" fmla="*/ 14859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94576" h="342900">
                <a:moveTo>
                  <a:pt x="0" y="342900"/>
                </a:moveTo>
                <a:cubicBezTo>
                  <a:pt x="19050" y="335280"/>
                  <a:pt x="37939" y="327244"/>
                  <a:pt x="57150" y="320040"/>
                </a:cubicBezTo>
                <a:cubicBezTo>
                  <a:pt x="68431" y="315810"/>
                  <a:pt x="79497" y="310202"/>
                  <a:pt x="91440" y="308610"/>
                </a:cubicBezTo>
                <a:cubicBezTo>
                  <a:pt x="136916" y="302547"/>
                  <a:pt x="182880" y="300990"/>
                  <a:pt x="228600" y="297180"/>
                </a:cubicBezTo>
                <a:lnTo>
                  <a:pt x="297180" y="274320"/>
                </a:lnTo>
                <a:cubicBezTo>
                  <a:pt x="308610" y="270510"/>
                  <a:pt x="320694" y="268278"/>
                  <a:pt x="331470" y="262890"/>
                </a:cubicBezTo>
                <a:cubicBezTo>
                  <a:pt x="346710" y="255270"/>
                  <a:pt x="362396" y="248484"/>
                  <a:pt x="377190" y="240030"/>
                </a:cubicBezTo>
                <a:cubicBezTo>
                  <a:pt x="389117" y="233214"/>
                  <a:pt x="398854" y="222581"/>
                  <a:pt x="411480" y="217170"/>
                </a:cubicBezTo>
                <a:cubicBezTo>
                  <a:pt x="425919" y="210982"/>
                  <a:pt x="441960" y="209550"/>
                  <a:pt x="457200" y="205740"/>
                </a:cubicBezTo>
                <a:cubicBezTo>
                  <a:pt x="555470" y="140226"/>
                  <a:pt x="431136" y="218772"/>
                  <a:pt x="525780" y="171450"/>
                </a:cubicBezTo>
                <a:cubicBezTo>
                  <a:pt x="538067" y="165307"/>
                  <a:pt x="548640" y="156210"/>
                  <a:pt x="560070" y="148590"/>
                </a:cubicBezTo>
                <a:cubicBezTo>
                  <a:pt x="579257" y="91028"/>
                  <a:pt x="600113" y="82342"/>
                  <a:pt x="560070" y="34290"/>
                </a:cubicBezTo>
                <a:cubicBezTo>
                  <a:pt x="551276" y="23737"/>
                  <a:pt x="538642" y="16253"/>
                  <a:pt x="525780" y="11430"/>
                </a:cubicBezTo>
                <a:cubicBezTo>
                  <a:pt x="507590" y="4609"/>
                  <a:pt x="487680" y="3810"/>
                  <a:pt x="468630" y="0"/>
                </a:cubicBezTo>
                <a:cubicBezTo>
                  <a:pt x="419141" y="6186"/>
                  <a:pt x="365760" y="-15068"/>
                  <a:pt x="365760" y="45720"/>
                </a:cubicBezTo>
                <a:cubicBezTo>
                  <a:pt x="365760" y="80490"/>
                  <a:pt x="381385" y="99599"/>
                  <a:pt x="400050" y="125730"/>
                </a:cubicBezTo>
                <a:cubicBezTo>
                  <a:pt x="411123" y="141232"/>
                  <a:pt x="418489" y="160883"/>
                  <a:pt x="434340" y="171450"/>
                </a:cubicBezTo>
                <a:cubicBezTo>
                  <a:pt x="454390" y="184816"/>
                  <a:pt x="502920" y="194310"/>
                  <a:pt x="502920" y="194310"/>
                </a:cubicBezTo>
                <a:cubicBezTo>
                  <a:pt x="554249" y="245639"/>
                  <a:pt x="521875" y="223488"/>
                  <a:pt x="605790" y="251460"/>
                </a:cubicBezTo>
                <a:lnTo>
                  <a:pt x="640080" y="262890"/>
                </a:lnTo>
                <a:lnTo>
                  <a:pt x="674370" y="274320"/>
                </a:lnTo>
                <a:cubicBezTo>
                  <a:pt x="697230" y="270510"/>
                  <a:pt x="720964" y="270219"/>
                  <a:pt x="742950" y="262890"/>
                </a:cubicBezTo>
                <a:cubicBezTo>
                  <a:pt x="755982" y="258546"/>
                  <a:pt x="764687" y="245609"/>
                  <a:pt x="777240" y="240030"/>
                </a:cubicBezTo>
                <a:cubicBezTo>
                  <a:pt x="799260" y="230243"/>
                  <a:pt x="822443" y="223014"/>
                  <a:pt x="845820" y="217170"/>
                </a:cubicBezTo>
                <a:cubicBezTo>
                  <a:pt x="871378" y="210781"/>
                  <a:pt x="943423" y="194011"/>
                  <a:pt x="960120" y="182880"/>
                </a:cubicBezTo>
                <a:cubicBezTo>
                  <a:pt x="1048750" y="123794"/>
                  <a:pt x="1002636" y="145848"/>
                  <a:pt x="1097280" y="114300"/>
                </a:cubicBezTo>
                <a:lnTo>
                  <a:pt x="1131570" y="102870"/>
                </a:lnTo>
                <a:cubicBezTo>
                  <a:pt x="1143000" y="99060"/>
                  <a:pt x="1155084" y="96828"/>
                  <a:pt x="1165860" y="91440"/>
                </a:cubicBezTo>
                <a:cubicBezTo>
                  <a:pt x="1181100" y="83820"/>
                  <a:pt x="1195416" y="73968"/>
                  <a:pt x="1211580" y="68580"/>
                </a:cubicBezTo>
                <a:cubicBezTo>
                  <a:pt x="1241386" y="58645"/>
                  <a:pt x="1303020" y="45720"/>
                  <a:pt x="1303020" y="45720"/>
                </a:cubicBezTo>
                <a:cubicBezTo>
                  <a:pt x="1335142" y="48640"/>
                  <a:pt x="1419062" y="46591"/>
                  <a:pt x="1463040" y="68580"/>
                </a:cubicBezTo>
                <a:cubicBezTo>
                  <a:pt x="1475327" y="74723"/>
                  <a:pt x="1485900" y="83820"/>
                  <a:pt x="1497330" y="91440"/>
                </a:cubicBezTo>
                <a:cubicBezTo>
                  <a:pt x="1504860" y="114029"/>
                  <a:pt x="1511477" y="143906"/>
                  <a:pt x="1531620" y="160020"/>
                </a:cubicBezTo>
                <a:cubicBezTo>
                  <a:pt x="1541028" y="167546"/>
                  <a:pt x="1555134" y="166062"/>
                  <a:pt x="1565910" y="171450"/>
                </a:cubicBezTo>
                <a:cubicBezTo>
                  <a:pt x="1578197" y="177593"/>
                  <a:pt x="1588770" y="186690"/>
                  <a:pt x="1600200" y="194310"/>
                </a:cubicBezTo>
                <a:cubicBezTo>
                  <a:pt x="1653540" y="190500"/>
                  <a:pt x="1707558" y="192173"/>
                  <a:pt x="1760220" y="182880"/>
                </a:cubicBezTo>
                <a:cubicBezTo>
                  <a:pt x="1797680" y="176269"/>
                  <a:pt x="1794510" y="168664"/>
                  <a:pt x="1794510" y="1485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5842982" y="822960"/>
            <a:ext cx="2937510" cy="262890"/>
          </a:xfrm>
          <a:custGeom>
            <a:avLst/>
            <a:gdLst>
              <a:gd name="connsiteX0" fmla="*/ 2937510 w 2937510"/>
              <a:gd name="connsiteY0" fmla="*/ 251460 h 262890"/>
              <a:gd name="connsiteX1" fmla="*/ 2868930 w 2937510"/>
              <a:gd name="connsiteY1" fmla="*/ 262890 h 262890"/>
              <a:gd name="connsiteX2" fmla="*/ 2777490 w 2937510"/>
              <a:gd name="connsiteY2" fmla="*/ 228600 h 262890"/>
              <a:gd name="connsiteX3" fmla="*/ 2743200 w 2937510"/>
              <a:gd name="connsiteY3" fmla="*/ 217170 h 262890"/>
              <a:gd name="connsiteX4" fmla="*/ 2708910 w 2937510"/>
              <a:gd name="connsiteY4" fmla="*/ 182880 h 262890"/>
              <a:gd name="connsiteX5" fmla="*/ 2674620 w 2937510"/>
              <a:gd name="connsiteY5" fmla="*/ 160020 h 262890"/>
              <a:gd name="connsiteX6" fmla="*/ 2583180 w 2937510"/>
              <a:gd name="connsiteY6" fmla="*/ 102870 h 262890"/>
              <a:gd name="connsiteX7" fmla="*/ 2560320 w 2937510"/>
              <a:gd name="connsiteY7" fmla="*/ 68580 h 262890"/>
              <a:gd name="connsiteX8" fmla="*/ 2526030 w 2937510"/>
              <a:gd name="connsiteY8" fmla="*/ 57150 h 262890"/>
              <a:gd name="connsiteX9" fmla="*/ 2446020 w 2937510"/>
              <a:gd name="connsiteY9" fmla="*/ 22860 h 262890"/>
              <a:gd name="connsiteX10" fmla="*/ 2377440 w 2937510"/>
              <a:gd name="connsiteY10" fmla="*/ 0 h 262890"/>
              <a:gd name="connsiteX11" fmla="*/ 1977390 w 2937510"/>
              <a:gd name="connsiteY11" fmla="*/ 11430 h 262890"/>
              <a:gd name="connsiteX12" fmla="*/ 1897380 w 2937510"/>
              <a:gd name="connsiteY12" fmla="*/ 34290 h 262890"/>
              <a:gd name="connsiteX13" fmla="*/ 1828800 w 2937510"/>
              <a:gd name="connsiteY13" fmla="*/ 80010 h 262890"/>
              <a:gd name="connsiteX14" fmla="*/ 1794510 w 2937510"/>
              <a:gd name="connsiteY14" fmla="*/ 102870 h 262890"/>
              <a:gd name="connsiteX15" fmla="*/ 1725930 w 2937510"/>
              <a:gd name="connsiteY15" fmla="*/ 125730 h 262890"/>
              <a:gd name="connsiteX16" fmla="*/ 1657350 w 2937510"/>
              <a:gd name="connsiteY16" fmla="*/ 148590 h 262890"/>
              <a:gd name="connsiteX17" fmla="*/ 1623060 w 2937510"/>
              <a:gd name="connsiteY17" fmla="*/ 160020 h 262890"/>
              <a:gd name="connsiteX18" fmla="*/ 1097280 w 2937510"/>
              <a:gd name="connsiteY18" fmla="*/ 137160 h 262890"/>
              <a:gd name="connsiteX19" fmla="*/ 1017270 w 2937510"/>
              <a:gd name="connsiteY19" fmla="*/ 114300 h 262890"/>
              <a:gd name="connsiteX20" fmla="*/ 925830 w 2937510"/>
              <a:gd name="connsiteY20" fmla="*/ 91440 h 262890"/>
              <a:gd name="connsiteX21" fmla="*/ 880110 w 2937510"/>
              <a:gd name="connsiteY21" fmla="*/ 80010 h 262890"/>
              <a:gd name="connsiteX22" fmla="*/ 845820 w 2937510"/>
              <a:gd name="connsiteY22" fmla="*/ 68580 h 262890"/>
              <a:gd name="connsiteX23" fmla="*/ 777240 w 2937510"/>
              <a:gd name="connsiteY23" fmla="*/ 57150 h 262890"/>
              <a:gd name="connsiteX24" fmla="*/ 674370 w 2937510"/>
              <a:gd name="connsiteY24" fmla="*/ 68580 h 262890"/>
              <a:gd name="connsiteX25" fmla="*/ 662940 w 2937510"/>
              <a:gd name="connsiteY25" fmla="*/ 137160 h 262890"/>
              <a:gd name="connsiteX26" fmla="*/ 628650 w 2937510"/>
              <a:gd name="connsiteY26" fmla="*/ 148590 h 262890"/>
              <a:gd name="connsiteX27" fmla="*/ 594360 w 2937510"/>
              <a:gd name="connsiteY27" fmla="*/ 171450 h 262890"/>
              <a:gd name="connsiteX28" fmla="*/ 514350 w 2937510"/>
              <a:gd name="connsiteY28" fmla="*/ 194310 h 262890"/>
              <a:gd name="connsiteX29" fmla="*/ 411480 w 2937510"/>
              <a:gd name="connsiteY29" fmla="*/ 182880 h 262890"/>
              <a:gd name="connsiteX30" fmla="*/ 400050 w 2937510"/>
              <a:gd name="connsiteY30" fmla="*/ 148590 h 262890"/>
              <a:gd name="connsiteX31" fmla="*/ 445770 w 2937510"/>
              <a:gd name="connsiteY31" fmla="*/ 80010 h 262890"/>
              <a:gd name="connsiteX32" fmla="*/ 422910 w 2937510"/>
              <a:gd name="connsiteY32" fmla="*/ 45720 h 262890"/>
              <a:gd name="connsiteX33" fmla="*/ 240030 w 2937510"/>
              <a:gd name="connsiteY33" fmla="*/ 45720 h 262890"/>
              <a:gd name="connsiteX34" fmla="*/ 194310 w 2937510"/>
              <a:gd name="connsiteY34" fmla="*/ 114300 h 262890"/>
              <a:gd name="connsiteX35" fmla="*/ 160020 w 2937510"/>
              <a:gd name="connsiteY35" fmla="*/ 125730 h 262890"/>
              <a:gd name="connsiteX36" fmla="*/ 125730 w 2937510"/>
              <a:gd name="connsiteY36" fmla="*/ 148590 h 262890"/>
              <a:gd name="connsiteX37" fmla="*/ 80010 w 2937510"/>
              <a:gd name="connsiteY37" fmla="*/ 160020 h 262890"/>
              <a:gd name="connsiteX38" fmla="*/ 0 w 2937510"/>
              <a:gd name="connsiteY38" fmla="*/ 17145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37510" h="262890">
                <a:moveTo>
                  <a:pt x="2937510" y="251460"/>
                </a:moveTo>
                <a:cubicBezTo>
                  <a:pt x="2914650" y="255270"/>
                  <a:pt x="2892105" y="262890"/>
                  <a:pt x="2868930" y="262890"/>
                </a:cubicBezTo>
                <a:cubicBezTo>
                  <a:pt x="2802773" y="262890"/>
                  <a:pt x="2824788" y="252249"/>
                  <a:pt x="2777490" y="228600"/>
                </a:cubicBezTo>
                <a:cubicBezTo>
                  <a:pt x="2766714" y="223212"/>
                  <a:pt x="2754630" y="220980"/>
                  <a:pt x="2743200" y="217170"/>
                </a:cubicBezTo>
                <a:cubicBezTo>
                  <a:pt x="2731770" y="205740"/>
                  <a:pt x="2721328" y="193228"/>
                  <a:pt x="2708910" y="182880"/>
                </a:cubicBezTo>
                <a:cubicBezTo>
                  <a:pt x="2698357" y="174086"/>
                  <a:pt x="2685798" y="168005"/>
                  <a:pt x="2674620" y="160020"/>
                </a:cubicBezTo>
                <a:cubicBezTo>
                  <a:pt x="2605377" y="110561"/>
                  <a:pt x="2654786" y="138673"/>
                  <a:pt x="2583180" y="102870"/>
                </a:cubicBezTo>
                <a:cubicBezTo>
                  <a:pt x="2575560" y="91440"/>
                  <a:pt x="2571047" y="77162"/>
                  <a:pt x="2560320" y="68580"/>
                </a:cubicBezTo>
                <a:cubicBezTo>
                  <a:pt x="2550912" y="61054"/>
                  <a:pt x="2536806" y="62538"/>
                  <a:pt x="2526030" y="57150"/>
                </a:cubicBezTo>
                <a:cubicBezTo>
                  <a:pt x="2426293" y="7282"/>
                  <a:pt x="2564961" y="58542"/>
                  <a:pt x="2446020" y="22860"/>
                </a:cubicBezTo>
                <a:cubicBezTo>
                  <a:pt x="2422940" y="15936"/>
                  <a:pt x="2377440" y="0"/>
                  <a:pt x="2377440" y="0"/>
                </a:cubicBezTo>
                <a:cubicBezTo>
                  <a:pt x="2244090" y="3810"/>
                  <a:pt x="2110619" y="4598"/>
                  <a:pt x="1977390" y="11430"/>
                </a:cubicBezTo>
                <a:cubicBezTo>
                  <a:pt x="1970869" y="11764"/>
                  <a:pt x="1907544" y="28643"/>
                  <a:pt x="1897380" y="34290"/>
                </a:cubicBezTo>
                <a:cubicBezTo>
                  <a:pt x="1873363" y="47633"/>
                  <a:pt x="1851660" y="64770"/>
                  <a:pt x="1828800" y="80010"/>
                </a:cubicBezTo>
                <a:cubicBezTo>
                  <a:pt x="1817370" y="87630"/>
                  <a:pt x="1807542" y="98526"/>
                  <a:pt x="1794510" y="102870"/>
                </a:cubicBezTo>
                <a:lnTo>
                  <a:pt x="1725930" y="125730"/>
                </a:lnTo>
                <a:lnTo>
                  <a:pt x="1657350" y="148590"/>
                </a:lnTo>
                <a:lnTo>
                  <a:pt x="1623060" y="160020"/>
                </a:lnTo>
                <a:cubicBezTo>
                  <a:pt x="1523124" y="156897"/>
                  <a:pt x="1239000" y="152907"/>
                  <a:pt x="1097280" y="137160"/>
                </a:cubicBezTo>
                <a:cubicBezTo>
                  <a:pt x="1065155" y="133591"/>
                  <a:pt x="1047072" y="122428"/>
                  <a:pt x="1017270" y="114300"/>
                </a:cubicBezTo>
                <a:cubicBezTo>
                  <a:pt x="986959" y="106033"/>
                  <a:pt x="956310" y="99060"/>
                  <a:pt x="925830" y="91440"/>
                </a:cubicBezTo>
                <a:cubicBezTo>
                  <a:pt x="910590" y="87630"/>
                  <a:pt x="895013" y="84978"/>
                  <a:pt x="880110" y="80010"/>
                </a:cubicBezTo>
                <a:cubicBezTo>
                  <a:pt x="868680" y="76200"/>
                  <a:pt x="857581" y="71194"/>
                  <a:pt x="845820" y="68580"/>
                </a:cubicBezTo>
                <a:cubicBezTo>
                  <a:pt x="823197" y="63553"/>
                  <a:pt x="800100" y="60960"/>
                  <a:pt x="777240" y="57150"/>
                </a:cubicBezTo>
                <a:lnTo>
                  <a:pt x="674370" y="68580"/>
                </a:lnTo>
                <a:cubicBezTo>
                  <a:pt x="655384" y="81870"/>
                  <a:pt x="674438" y="117038"/>
                  <a:pt x="662940" y="137160"/>
                </a:cubicBezTo>
                <a:cubicBezTo>
                  <a:pt x="656962" y="147621"/>
                  <a:pt x="639426" y="143202"/>
                  <a:pt x="628650" y="148590"/>
                </a:cubicBezTo>
                <a:cubicBezTo>
                  <a:pt x="616363" y="154733"/>
                  <a:pt x="606647" y="165307"/>
                  <a:pt x="594360" y="171450"/>
                </a:cubicBezTo>
                <a:cubicBezTo>
                  <a:pt x="577962" y="179649"/>
                  <a:pt x="528999" y="190648"/>
                  <a:pt x="514350" y="194310"/>
                </a:cubicBezTo>
                <a:cubicBezTo>
                  <a:pt x="480060" y="190500"/>
                  <a:pt x="443513" y="195693"/>
                  <a:pt x="411480" y="182880"/>
                </a:cubicBezTo>
                <a:cubicBezTo>
                  <a:pt x="400293" y="178405"/>
                  <a:pt x="400050" y="160638"/>
                  <a:pt x="400050" y="148590"/>
                </a:cubicBezTo>
                <a:cubicBezTo>
                  <a:pt x="400050" y="99384"/>
                  <a:pt x="411318" y="102978"/>
                  <a:pt x="445770" y="80010"/>
                </a:cubicBezTo>
                <a:cubicBezTo>
                  <a:pt x="438150" y="68580"/>
                  <a:pt x="435463" y="51299"/>
                  <a:pt x="422910" y="45720"/>
                </a:cubicBezTo>
                <a:cubicBezTo>
                  <a:pt x="370721" y="22525"/>
                  <a:pt x="290309" y="40133"/>
                  <a:pt x="240030" y="45720"/>
                </a:cubicBezTo>
                <a:cubicBezTo>
                  <a:pt x="224790" y="68580"/>
                  <a:pt x="220374" y="105612"/>
                  <a:pt x="194310" y="114300"/>
                </a:cubicBezTo>
                <a:cubicBezTo>
                  <a:pt x="182880" y="118110"/>
                  <a:pt x="170796" y="120342"/>
                  <a:pt x="160020" y="125730"/>
                </a:cubicBezTo>
                <a:cubicBezTo>
                  <a:pt x="147733" y="131873"/>
                  <a:pt x="138356" y="143179"/>
                  <a:pt x="125730" y="148590"/>
                </a:cubicBezTo>
                <a:cubicBezTo>
                  <a:pt x="111291" y="154778"/>
                  <a:pt x="95414" y="156939"/>
                  <a:pt x="80010" y="160020"/>
                </a:cubicBezTo>
                <a:cubicBezTo>
                  <a:pt x="19728" y="172076"/>
                  <a:pt x="32623" y="171450"/>
                  <a:pt x="0" y="171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18952" y="1700808"/>
            <a:ext cx="8855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Get up at 6am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Fly to Calgary, arrive at 10:45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Rush to next connection flight to Toronto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Board plane for Toronto at 10:48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Land in Toronto at 2:59pm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Layover for 6 hours ( so we had supper at a restaurant, toured the airport)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Danced to some fiddlers who were on our flight, and hung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Finally boarded plane to Fredericton at 10:30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Landed in Fredericton at 12pm, which was 3am Fredericton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Finally got to the dorms and in bed at 4:30 Fredericton time (we are now on Fredericton time)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0253" y="544522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99FF66"/>
                </a:solidFill>
              </a:rPr>
              <a:t>THEY LOST MY LUGUAGE!!!!</a:t>
            </a:r>
            <a:endParaRPr lang="en-CA" sz="2800" dirty="0">
              <a:solidFill>
                <a:srgbClr val="99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bre\Documents\HOMESCHOOL\Rebecca's Stuff\CWSF 2015\IMG_0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1" y="488686"/>
            <a:ext cx="3201151" cy="23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5089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Monday, 11 </a:t>
            </a:r>
            <a:endParaRPr lang="en-CA" dirty="0"/>
          </a:p>
        </p:txBody>
      </p:sp>
      <p:pic>
        <p:nvPicPr>
          <p:cNvPr id="2051" name="Picture 3" descr="C:\Users\debre\Documents\HOMESCHOOL\Rebecca's Stuff\CWSF 2015\IMG_0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27" y="241140"/>
            <a:ext cx="4320480" cy="32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10" y="3247160"/>
            <a:ext cx="5960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Slept, Showered, Set up projects</a:t>
            </a:r>
          </a:p>
          <a:p>
            <a:r>
              <a:rPr lang="en-CA" dirty="0" smtClean="0"/>
              <a:t>Went for a walk through the town across the bridge</a:t>
            </a:r>
          </a:p>
          <a:p>
            <a:r>
              <a:rPr lang="en-CA" dirty="0" smtClean="0"/>
              <a:t>Stand up, Buffet style supper</a:t>
            </a:r>
            <a:endParaRPr lang="en-CA" dirty="0"/>
          </a:p>
        </p:txBody>
      </p:sp>
      <p:pic>
        <p:nvPicPr>
          <p:cNvPr id="2052" name="Picture 4" descr="C:\Users\debre\Documents\HOMESCHOOL\Rebecca's Stuff\CWSF 2015\IMG_0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07" y="4170490"/>
            <a:ext cx="3111338" cy="23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bre\Documents\HOMESCHOOL\Rebecca's Stuff\CWSF 2015\IMG_05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8726" r="27345" b="42128"/>
          <a:stretch/>
        </p:blipFill>
        <p:spPr bwMode="auto">
          <a:xfrm>
            <a:off x="3635896" y="4476882"/>
            <a:ext cx="1836385" cy="20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bre\Documents\HOMESCHOOL\Rebecca's Stuff\CWSF 2015\IMG_05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5" y="4284231"/>
            <a:ext cx="3162508" cy="23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4139" y="1412776"/>
            <a:ext cx="185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B050"/>
                </a:solidFill>
              </a:rPr>
              <a:t>Chill Day</a:t>
            </a:r>
            <a:endParaRPr lang="en-CA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7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52" y="116632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Tuesday, 12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699791" y="3018042"/>
            <a:ext cx="306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E709A8"/>
                </a:solidFill>
                <a:latin typeface="Algerian" panose="04020705040A02060702" pitchFamily="82" charset="0"/>
              </a:rPr>
              <a:t>Judging Day</a:t>
            </a:r>
            <a:endParaRPr lang="en-CA" sz="3600" dirty="0">
              <a:solidFill>
                <a:srgbClr val="E709A8"/>
              </a:solidFill>
              <a:latin typeface="Algerian" panose="04020705040A02060702" pitchFamily="82" charset="0"/>
            </a:endParaRPr>
          </a:p>
        </p:txBody>
      </p:sp>
      <p:pic>
        <p:nvPicPr>
          <p:cNvPr id="3075" name="Picture 3" descr="C:\Users\debre\Documents\HOMESCHOOL\Rebecca's Stuff\CWSF 2015\IMG_0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38" y="904871"/>
            <a:ext cx="2911667" cy="21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bre\Documents\HOMESCHOOL\Rebecca's Stuff\CWSF 2015\IMG_0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1816" y="443075"/>
            <a:ext cx="2585693" cy="19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bre\Documents\HOMESCHOOL\Rebecca's Stuff\CWSF 2015\IMG_0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2690" y="521686"/>
            <a:ext cx="2862669" cy="2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bre\Documents\HOMESCHOOL\Rebecca's Stuff\CWSF 2015\IMG_0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8203" y="3299285"/>
            <a:ext cx="3928439" cy="2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948" y="3573016"/>
            <a:ext cx="5227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Real </a:t>
            </a:r>
            <a:r>
              <a:rPr lang="en-CA" dirty="0"/>
              <a:t>e</a:t>
            </a:r>
            <a:r>
              <a:rPr lang="en-CA" dirty="0" smtClean="0"/>
              <a:t>arly morning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Super organized and strict ( No Delegates)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They were in meetings anyway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Schedueles</a:t>
            </a:r>
            <a:r>
              <a:rPr lang="en-CA" dirty="0" smtClean="0"/>
              <a:t>, Colors, Set 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555" y="4941168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E709A8"/>
                </a:solidFill>
                <a:latin typeface="Algerian" panose="04020705040A02060702" pitchFamily="82" charset="0"/>
              </a:rPr>
              <a:t>Evening: Street Festival</a:t>
            </a:r>
            <a:endParaRPr lang="en-CA" sz="2800" dirty="0">
              <a:solidFill>
                <a:srgbClr val="E709A8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481" y="5428255"/>
            <a:ext cx="3477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Got money for supper</a:t>
            </a:r>
          </a:p>
          <a:p>
            <a:r>
              <a:rPr lang="en-CA" dirty="0" smtClean="0"/>
              <a:t>Storytelling through the town</a:t>
            </a:r>
          </a:p>
          <a:p>
            <a:r>
              <a:rPr lang="en-CA" dirty="0" smtClean="0"/>
              <a:t>Music</a:t>
            </a:r>
          </a:p>
          <a:p>
            <a:r>
              <a:rPr lang="en-CA" dirty="0" smtClean="0"/>
              <a:t>Carnival stuff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 rot="20499111">
            <a:off x="943327" y="558319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Raining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07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youthscience.ca/sites/default/files/exhibit-hall-montreal-2016-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2"/>
          <a:stretch/>
        </p:blipFill>
        <p:spPr bwMode="auto">
          <a:xfrm>
            <a:off x="-5227" y="1916832"/>
            <a:ext cx="9120772" cy="31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32405">
            <a:off x="251520" y="18864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Wednesday, 13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468268" y="6073098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Tour Day</a:t>
            </a:r>
            <a:endParaRPr lang="en-C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217158"/>
            <a:ext cx="4785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got to pick from 4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Josh and I were on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Chaya, Mike and Amy were on another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001" y="1674293"/>
            <a:ext cx="252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Part 1: </a:t>
            </a:r>
          </a:p>
          <a:p>
            <a:r>
              <a:rPr lang="en-CA" dirty="0" smtClean="0"/>
              <a:t>2 hour bus ride to the Bay of Fundy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 rot="21350517">
            <a:off x="982537" y="672548"/>
            <a:ext cx="18630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Rainy and Cool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8235" y="1340768"/>
            <a:ext cx="808018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170" name="Picture 2" descr="C:\Users\debre\Documents\HOMESCHOOL\Rebecca's Stuff\CWSF 2015\IMG_0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8" y="2540506"/>
            <a:ext cx="2411823" cy="32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bre\Documents\HOMESCHOOL\Rebecca's Stuff\CWSF 2015\IMG_0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2" y="1666865"/>
            <a:ext cx="2129296" cy="28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bre\Documents\HOMESCHOOL\Rebecca's Stuff\CWSF 2015\IMG_0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12" y="1674293"/>
            <a:ext cx="2098116" cy="28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ebre\Documents\HOMESCHOOL\Rebecca's Stuff\CWSF 2015\IMG_059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5" b="21189"/>
          <a:stretch/>
        </p:blipFill>
        <p:spPr bwMode="auto">
          <a:xfrm>
            <a:off x="3188663" y="4689013"/>
            <a:ext cx="2319331" cy="16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26210" y="5025468"/>
            <a:ext cx="267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Then we went to this quaint, but large, ranch house for lunch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77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3682752" cy="135416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Part 2: Ionic Hopewell Rocks</a:t>
            </a:r>
            <a:endParaRPr lang="en-CA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984" y="107540"/>
            <a:ext cx="0" cy="54096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107540"/>
            <a:ext cx="472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Meanwhile, the other group….</a:t>
            </a:r>
            <a:endParaRPr lang="en-CA" sz="2400" dirty="0"/>
          </a:p>
        </p:txBody>
      </p:sp>
      <p:pic>
        <p:nvPicPr>
          <p:cNvPr id="8194" name="Picture 2" descr="C:\Users\debre\Documents\HOMESCHOOL\Rebecca's Stuff\CWSF 2015\IMG_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61546"/>
            <a:ext cx="1800200" cy="24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bre\Documents\HOMESCHOOL\Rebecca's Stuff\CWSF 2015\IMG_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61547"/>
            <a:ext cx="2160239" cy="28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bre\Documents\HOMESCHOOL\Rebecca's Stuff\CWSF 2015\IMG_0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243" y="3682495"/>
            <a:ext cx="2455794" cy="18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ebre\Documents\HOMESCHOOL\Rebecca's Stuff\CWSF 2015\IMG_0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853767"/>
            <a:ext cx="2016223" cy="26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6572" y="5458193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Walking on the ocean floor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582" y="1052736"/>
            <a:ext cx="1809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sun came out for the first time for like 20 min</a:t>
            </a:r>
            <a:endParaRPr lang="en-CA" dirty="0"/>
          </a:p>
        </p:txBody>
      </p:sp>
      <p:pic>
        <p:nvPicPr>
          <p:cNvPr id="8199" name="Picture 7" descr="C:\Users\debre\Documents\HOMESCHOOL\Rebecca's Stuff\CWSF 2015\IMG_06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60" y="630691"/>
            <a:ext cx="2080558" cy="27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debre\Documents\HOMESCHOOL\Rebecca's Stuff\CWSF 2015\IMG_06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51" y="2517342"/>
            <a:ext cx="2535355" cy="33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60632" y="3870163"/>
            <a:ext cx="188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All the groups headed back to campus for supper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671746" y="6000208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 slept on the way 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3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716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Canada Wide Science Fair 2015</vt:lpstr>
      <vt:lpstr>Before…</vt:lpstr>
      <vt:lpstr>PowerPoint Presentation</vt:lpstr>
      <vt:lpstr>Flight Day</vt:lpstr>
      <vt:lpstr>PowerPoint Presentation</vt:lpstr>
      <vt:lpstr>PowerPoint Presentation</vt:lpstr>
      <vt:lpstr>PowerPoint Presentation</vt:lpstr>
      <vt:lpstr>PowerPoint Presentation</vt:lpstr>
      <vt:lpstr>Part 2: Ionic Hopewell Rocks</vt:lpstr>
      <vt:lpstr>Wednesday Evening</vt:lpstr>
      <vt:lpstr>Thursday, 14</vt:lpstr>
      <vt:lpstr>Friday, 15</vt:lpstr>
      <vt:lpstr>PowerPoint Presentation</vt:lpstr>
      <vt:lpstr>Sunday, 16             Flying Home</vt:lpstr>
      <vt:lpstr>This Year:    Montreal, May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Wide Science Fair 2015</dc:title>
  <dc:creator>debre</dc:creator>
  <cp:lastModifiedBy>debre</cp:lastModifiedBy>
  <cp:revision>21</cp:revision>
  <dcterms:created xsi:type="dcterms:W3CDTF">2015-06-23T19:35:38Z</dcterms:created>
  <dcterms:modified xsi:type="dcterms:W3CDTF">2016-01-07T16:51:12Z</dcterms:modified>
</cp:coreProperties>
</file>