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2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5D497-36D9-43A2-BA92-FA8F20BA4FA7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A983B-14F6-4598-AC49-82C1256342F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983B-14F6-4598-AC49-82C1256342F4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983B-14F6-4598-AC49-82C1256342F4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983B-14F6-4598-AC49-82C1256342F4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983B-14F6-4598-AC49-82C1256342F4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983B-14F6-4598-AC49-82C1256342F4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983B-14F6-4598-AC49-82C1256342F4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983B-14F6-4598-AC49-82C1256342F4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28D8BC-8939-4164-8C3F-EB7798920590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D3FA01-3E60-4783-9799-82A93E2F6309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8BC-8939-4164-8C3F-EB7798920590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3FA01-3E60-4783-9799-82A93E2F630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8BC-8939-4164-8C3F-EB7798920590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3FA01-3E60-4783-9799-82A93E2F630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8BC-8939-4164-8C3F-EB7798920590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3FA01-3E60-4783-9799-82A93E2F630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28D8BC-8939-4164-8C3F-EB7798920590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D3FA01-3E60-4783-9799-82A93E2F630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8BC-8939-4164-8C3F-EB7798920590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D3FA01-3E60-4783-9799-82A93E2F630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8BC-8939-4164-8C3F-EB7798920590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D3FA01-3E60-4783-9799-82A93E2F630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8BC-8939-4164-8C3F-EB7798920590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3FA01-3E60-4783-9799-82A93E2F630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8BC-8939-4164-8C3F-EB7798920590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3FA01-3E60-4783-9799-82A93E2F630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28D8BC-8939-4164-8C3F-EB7798920590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D3FA01-3E60-4783-9799-82A93E2F6309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28D8BC-8939-4164-8C3F-EB7798920590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D3FA01-3E60-4783-9799-82A93E2F630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428D8BC-8939-4164-8C3F-EB7798920590}" type="datetimeFigureOut">
              <a:rPr lang="en-CA" smtClean="0"/>
              <a:t>07/07/2010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5D3FA01-3E60-4783-9799-82A93E2F6309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7200" dirty="0" smtClean="0"/>
              <a:t>Assets </a:t>
            </a:r>
            <a:r>
              <a:rPr lang="en-CA" sz="7200" dirty="0" err="1" smtClean="0"/>
              <a:t>vs</a:t>
            </a:r>
            <a:r>
              <a:rPr lang="en-CA" sz="7200" dirty="0" smtClean="0"/>
              <a:t> </a:t>
            </a:r>
            <a:r>
              <a:rPr lang="en-CA" sz="7200" dirty="0" err="1" smtClean="0"/>
              <a:t>Liabilites</a:t>
            </a:r>
            <a:endParaRPr lang="en-CA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What key qualities help people to overcome challenges?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Create a list of people that you know that have overcome considerable challenges.</a:t>
            </a:r>
            <a:br>
              <a:rPr lang="en-CA" dirty="0" smtClean="0"/>
            </a:br>
            <a:r>
              <a:rPr lang="en-CA" dirty="0" smtClean="0"/>
              <a:t>(</a:t>
            </a:r>
            <a:r>
              <a:rPr lang="en-CA" sz="3200" dirty="0" smtClean="0"/>
              <a:t>can be a celebrity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17031"/>
            <a:ext cx="7772400" cy="1296145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List the qualities these individuals possess that enable them to overcome great odds.</a:t>
            </a:r>
            <a:endParaRPr lang="en-C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Anticipation Guide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Decide whether you agree or disagree with the following 6 statements, and be prepared to defend your opinion with WHY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Anticipation Guide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solidFill>
                  <a:schemeClr val="accent3"/>
                </a:solidFill>
              </a:rPr>
              <a:t>A person with a handicap has a lesser quality of life</a:t>
            </a:r>
          </a:p>
          <a:p>
            <a:r>
              <a:rPr lang="en-CA" dirty="0" smtClean="0"/>
              <a:t>You will never rise above your “station in life” / social status</a:t>
            </a:r>
          </a:p>
          <a:p>
            <a:r>
              <a:rPr lang="en-CA" dirty="0" smtClean="0">
                <a:solidFill>
                  <a:schemeClr val="accent3"/>
                </a:solidFill>
              </a:rPr>
              <a:t>You learn more from your failures than from your successes</a:t>
            </a:r>
          </a:p>
          <a:p>
            <a:r>
              <a:rPr lang="en-CA" dirty="0" smtClean="0"/>
              <a:t>How you feel about others is tied to how you feel about yourself</a:t>
            </a:r>
          </a:p>
          <a:p>
            <a:r>
              <a:rPr lang="en-CA" dirty="0" smtClean="0">
                <a:solidFill>
                  <a:schemeClr val="accent3"/>
                </a:solidFill>
              </a:rPr>
              <a:t>The geeks shall inherit the earth</a:t>
            </a:r>
          </a:p>
          <a:p>
            <a:r>
              <a:rPr lang="en-CA" dirty="0" smtClean="0"/>
              <a:t>You will find happiness where you look for it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Principles of Asset Building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i="1" dirty="0" smtClean="0">
                <a:solidFill>
                  <a:schemeClr val="accent3"/>
                </a:solidFill>
              </a:rPr>
              <a:t>All</a:t>
            </a:r>
            <a:r>
              <a:rPr lang="en-CA" dirty="0" smtClean="0">
                <a:solidFill>
                  <a:schemeClr val="accent3"/>
                </a:solidFill>
              </a:rPr>
              <a:t> children and youth need assets</a:t>
            </a:r>
          </a:p>
          <a:p>
            <a:r>
              <a:rPr lang="en-CA" dirty="0" smtClean="0"/>
              <a:t>Research shows that young people, regardless of gender, age, family composition, race or ethnicity can benefit from having more assets</a:t>
            </a:r>
          </a:p>
          <a:p>
            <a:r>
              <a:rPr lang="en-CA" b="1" i="1" dirty="0" smtClean="0">
                <a:solidFill>
                  <a:schemeClr val="accent3"/>
                </a:solidFill>
              </a:rPr>
              <a:t>Relationships</a:t>
            </a:r>
            <a:r>
              <a:rPr lang="en-CA" dirty="0" smtClean="0">
                <a:solidFill>
                  <a:schemeClr val="accent3"/>
                </a:solidFill>
              </a:rPr>
              <a:t> are key</a:t>
            </a:r>
          </a:p>
          <a:p>
            <a:r>
              <a:rPr lang="en-CA" dirty="0" smtClean="0"/>
              <a:t>Building assets calls upon every single person to build relationships with young people that are positive and caring</a:t>
            </a:r>
          </a:p>
          <a:p>
            <a:r>
              <a:rPr lang="en-CA" b="1" i="1" dirty="0" smtClean="0">
                <a:solidFill>
                  <a:schemeClr val="accent3"/>
                </a:solidFill>
              </a:rPr>
              <a:t>Everyone</a:t>
            </a:r>
            <a:r>
              <a:rPr lang="en-CA" dirty="0" smtClean="0">
                <a:solidFill>
                  <a:schemeClr val="accent3"/>
                </a:solidFill>
              </a:rPr>
              <a:t> can build assets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In an asset building community, </a:t>
            </a:r>
            <a:r>
              <a:rPr lang="en-CA" dirty="0" err="1" smtClean="0"/>
              <a:t>everone</a:t>
            </a:r>
            <a:r>
              <a:rPr lang="en-CA" dirty="0" smtClean="0"/>
              <a:t> works at developing caring relationships with young people</a:t>
            </a:r>
          </a:p>
          <a:p>
            <a:r>
              <a:rPr lang="en-CA" dirty="0" smtClean="0">
                <a:solidFill>
                  <a:schemeClr val="accent3"/>
                </a:solidFill>
              </a:rPr>
              <a:t>Asset building is an </a:t>
            </a:r>
            <a:r>
              <a:rPr lang="en-CA" b="1" i="1" dirty="0" smtClean="0">
                <a:solidFill>
                  <a:schemeClr val="accent3"/>
                </a:solidFill>
              </a:rPr>
              <a:t>ongoing process</a:t>
            </a:r>
            <a:r>
              <a:rPr lang="en-CA" dirty="0" smtClean="0">
                <a:solidFill>
                  <a:schemeClr val="accent3"/>
                </a:solidFill>
              </a:rPr>
              <a:t>.  All young people need their assets nurtured every day</a:t>
            </a:r>
          </a:p>
          <a:p>
            <a:r>
              <a:rPr lang="en-CA" dirty="0" smtClean="0"/>
              <a:t>Delivering </a:t>
            </a:r>
            <a:r>
              <a:rPr lang="en-CA" b="1" i="1" dirty="0" smtClean="0"/>
              <a:t>consistent</a:t>
            </a:r>
            <a:r>
              <a:rPr lang="en-CA" dirty="0" smtClean="0"/>
              <a:t> messages is crucial</a:t>
            </a:r>
          </a:p>
          <a:p>
            <a:r>
              <a:rPr lang="en-CA" dirty="0" smtClean="0">
                <a:solidFill>
                  <a:schemeClr val="accent3"/>
                </a:solidFill>
              </a:rPr>
              <a:t>For asset building to be woven into the fabric of community life, it needs to be reinforced </a:t>
            </a:r>
            <a:r>
              <a:rPr lang="en-CA" b="1" i="1" dirty="0" smtClean="0">
                <a:solidFill>
                  <a:schemeClr val="accent3"/>
                </a:solidFill>
              </a:rPr>
              <a:t>everywhere</a:t>
            </a:r>
            <a:r>
              <a:rPr lang="en-CA" dirty="0" smtClean="0">
                <a:solidFill>
                  <a:schemeClr val="accent3"/>
                </a:solidFill>
              </a:rPr>
              <a:t>. That means in homes, schools, places of employment, clubs, etc.</a:t>
            </a:r>
          </a:p>
          <a:p>
            <a:r>
              <a:rPr lang="en-CA" b="1" i="1" dirty="0" smtClean="0"/>
              <a:t>Duplication</a:t>
            </a:r>
            <a:r>
              <a:rPr lang="en-CA" dirty="0" smtClean="0"/>
              <a:t> and </a:t>
            </a:r>
            <a:r>
              <a:rPr lang="en-CA" b="1" i="1" dirty="0" smtClean="0"/>
              <a:t>replication</a:t>
            </a:r>
            <a:r>
              <a:rPr lang="en-CA" dirty="0" smtClean="0"/>
              <a:t> are necessary</a:t>
            </a:r>
          </a:p>
          <a:p>
            <a:r>
              <a:rPr lang="en-CA" dirty="0" smtClean="0">
                <a:solidFill>
                  <a:schemeClr val="accent3"/>
                </a:solidFill>
              </a:rPr>
              <a:t>Young people need as many asset building experiences as possible</a:t>
            </a:r>
            <a:endParaRPr lang="en-CA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</TotalTime>
  <Words>280</Words>
  <Application>Microsoft Office PowerPoint</Application>
  <PresentationFormat>On-screen Show (4:3)</PresentationFormat>
  <Paragraphs>32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Assets vs Liabilites</vt:lpstr>
      <vt:lpstr>What key qualities help people to overcome challenges?</vt:lpstr>
      <vt:lpstr>Create a list of people that you know that have overcome considerable challenges. (can be a celebrity)</vt:lpstr>
      <vt:lpstr>Anticipation Guide</vt:lpstr>
      <vt:lpstr>Anticipation Guide </vt:lpstr>
      <vt:lpstr>Principles of Asset Building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Assets vs Liabilites</dc:title>
  <dc:creator>Jordan</dc:creator>
  <cp:lastModifiedBy>Jordan</cp:lastModifiedBy>
  <cp:revision>3</cp:revision>
  <dcterms:created xsi:type="dcterms:W3CDTF">2010-07-07T20:14:59Z</dcterms:created>
  <dcterms:modified xsi:type="dcterms:W3CDTF">2010-07-07T20:35:19Z</dcterms:modified>
</cp:coreProperties>
</file>