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82338-2FC9-4C26-9AE2-8AC790BECBB2}" type="datetimeFigureOut">
              <a:rPr lang="en-US" smtClean="0"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7BFB-39C4-4116-8D61-56949655AD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0" y="2"/>
          <a:ext cx="9144000" cy="6857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63673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Element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Mass Number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Protons</a:t>
                      </a:r>
                    </a:p>
                    <a:p>
                      <a:pPr algn="ctr"/>
                      <a:r>
                        <a:rPr lang="en-US" u="none" dirty="0" smtClean="0"/>
                        <a:t>= atomic number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Electrons</a:t>
                      </a:r>
                    </a:p>
                    <a:p>
                      <a:pPr algn="ctr"/>
                      <a:r>
                        <a:rPr lang="en-US" sz="1600" u="none" dirty="0" smtClean="0"/>
                        <a:t>= atomic number or   =</a:t>
                      </a:r>
                      <a:r>
                        <a:rPr lang="en-US" sz="1600" u="none" baseline="0" dirty="0" smtClean="0"/>
                        <a:t> protons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Neutrons</a:t>
                      </a:r>
                    </a:p>
                    <a:p>
                      <a:pPr algn="ctr"/>
                      <a:r>
                        <a:rPr lang="en-US" u="none" dirty="0" smtClean="0"/>
                        <a:t>= mass</a:t>
                      </a:r>
                      <a:r>
                        <a:rPr lang="en-US" u="none" baseline="0" dirty="0" smtClean="0"/>
                        <a:t> number - protons</a:t>
                      </a:r>
                      <a:endParaRPr lang="en-US" u="none" dirty="0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Vanadium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Nickel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5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Phosphorous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Bromine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Beryllium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Argon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Magnesium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Uranium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Silicon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Chromium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Titanium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 </dc:creator>
  <cp:lastModifiedBy>Nicole </cp:lastModifiedBy>
  <cp:revision>3</cp:revision>
  <dcterms:created xsi:type="dcterms:W3CDTF">2009-10-15T01:10:01Z</dcterms:created>
  <dcterms:modified xsi:type="dcterms:W3CDTF">2009-10-15T01:22:30Z</dcterms:modified>
</cp:coreProperties>
</file>